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62" r:id="rId5"/>
    <p:sldId id="263" r:id="rId6"/>
    <p:sldId id="295" r:id="rId7"/>
    <p:sldId id="297" r:id="rId8"/>
    <p:sldId id="298" r:id="rId9"/>
    <p:sldId id="264" r:id="rId10"/>
    <p:sldId id="265" r:id="rId11"/>
    <p:sldId id="266" r:id="rId12"/>
    <p:sldId id="300" r:id="rId13"/>
    <p:sldId id="299" r:id="rId14"/>
    <p:sldId id="267" r:id="rId15"/>
    <p:sldId id="268" r:id="rId16"/>
    <p:sldId id="26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</p:sldIdLst>
  <p:sldSz cx="9144000" cy="6858000" type="screen4x3"/>
  <p:notesSz cx="9929813" cy="14357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3712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9F697-6549-430F-82C2-E80402A5DE71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735138" y="1795463"/>
            <a:ext cx="6461125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3775" y="6908800"/>
            <a:ext cx="7943850" cy="5654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3638213"/>
            <a:ext cx="4303713" cy="719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4513" y="13638213"/>
            <a:ext cx="4303712" cy="719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00CEE-6EBA-48A7-AC24-BC8F3D86C4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11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14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92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73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62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0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95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44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49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97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68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25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5674E-5D71-479E-A6AA-CF48CC069CC6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2A375-F84B-4C68-8AC7-EF37471C1E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48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596936"/>
            <a:ext cx="7772400" cy="238760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4400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REWITALIZACJA</a:t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 </a:t>
            </a:r>
            <a:r>
              <a:rPr lang="pl-PL" sz="3200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KLUCZOWE DZIAŁANIA </a:t>
            </a:r>
            <a:br>
              <a:rPr lang="pl-PL" sz="3200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r>
              <a:rPr lang="pl-PL" sz="3200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  <a:t>W PODOBSZARACH</a:t>
            </a:r>
            <a:br>
              <a:rPr lang="pl-PL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br>
              <a:rPr lang="pl-PL" sz="2400" b="1" dirty="0">
                <a:solidFill>
                  <a:srgbClr val="FF9900"/>
                </a:solidFill>
                <a:latin typeface="Roboto Bk" pitchFamily="2" charset="0"/>
                <a:ea typeface="Roboto Bk" pitchFamily="2" charset="0"/>
              </a:rPr>
            </a:br>
            <a:endParaRPr lang="pl-PL" sz="2200" b="1" dirty="0">
              <a:solidFill>
                <a:srgbClr val="FF990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3963" y="6022109"/>
            <a:ext cx="8811491" cy="71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92193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74754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455009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26639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34" y="2016630"/>
            <a:ext cx="5931131" cy="3969327"/>
          </a:xfrm>
        </p:spPr>
      </p:pic>
    </p:spTree>
    <p:extLst>
      <p:ext uri="{BB962C8B-B14F-4D97-AF65-F5344CB8AC3E}">
        <p14:creationId xmlns:p14="http://schemas.microsoft.com/office/powerpoint/2010/main" val="21872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6151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5445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Chylonia: rejon ulic Opata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Hackiego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- Zamenhofa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21118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948069"/>
            <a:ext cx="6527939" cy="4228893"/>
          </a:xfrm>
        </p:spPr>
      </p:pic>
    </p:spTree>
    <p:extLst>
      <p:ext uri="{BB962C8B-B14F-4D97-AF65-F5344CB8AC3E}">
        <p14:creationId xmlns:p14="http://schemas.microsoft.com/office/powerpoint/2010/main" val="365402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14" name="Symbol zastępczy zawartości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961321"/>
            <a:ext cx="6527939" cy="4215641"/>
          </a:xfrm>
        </p:spPr>
      </p:pic>
    </p:spTree>
    <p:extLst>
      <p:ext uri="{BB962C8B-B14F-4D97-AF65-F5344CB8AC3E}">
        <p14:creationId xmlns:p14="http://schemas.microsoft.com/office/powerpoint/2010/main" val="99612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59026" y="335846"/>
            <a:ext cx="898497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b="1" dirty="0"/>
          </a:p>
          <a:p>
            <a:pPr lvl="0"/>
            <a:endParaRPr lang="pl-PL" b="1" dirty="0"/>
          </a:p>
          <a:p>
            <a:pPr lvl="0"/>
            <a:endParaRPr lang="pl-PL" b="1" dirty="0"/>
          </a:p>
          <a:p>
            <a:pPr lvl="0"/>
            <a:endParaRPr lang="pl-PL" b="1" dirty="0"/>
          </a:p>
          <a:p>
            <a:pPr lvl="0"/>
            <a:endParaRPr lang="pl-PL" b="1" dirty="0"/>
          </a:p>
          <a:p>
            <a:pPr lvl="0"/>
            <a:r>
              <a:rPr lang="pl-PL" sz="2400" b="1" dirty="0">
                <a:solidFill>
                  <a:srgbClr val="0070C0"/>
                </a:solidFill>
                <a:latin typeface="Roboto Bk"/>
              </a:rPr>
              <a:t>Konsultacje społeczne zapisów dla poszczególnych podobszarów: 11 stycznia 2017 – 10 lutego 2017</a:t>
            </a:r>
            <a:br>
              <a:rPr lang="pl-PL" b="1" dirty="0">
                <a:latin typeface="Roboto Bk"/>
              </a:rPr>
            </a:br>
            <a:br>
              <a:rPr lang="pl-PL" b="1" dirty="0">
                <a:latin typeface="Roboto Bk"/>
              </a:rPr>
            </a:br>
            <a:r>
              <a:rPr lang="pl-PL" b="1" dirty="0">
                <a:latin typeface="Roboto Bk"/>
              </a:rPr>
              <a:t>Siedem otwartych spotkań z mieszkańcami:</a:t>
            </a:r>
            <a:br>
              <a:rPr lang="pl-PL" b="1" dirty="0">
                <a:latin typeface="Roboto Bk"/>
              </a:rPr>
            </a:br>
            <a:r>
              <a:rPr lang="pl-PL" b="1" dirty="0">
                <a:latin typeface="Roboto Bk"/>
              </a:rPr>
              <a:t>11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godz. 17</a:t>
            </a:r>
            <a:r>
              <a:rPr lang="pl-PL" dirty="0">
                <a:latin typeface="Roboto Bk"/>
              </a:rPr>
              <a:t> w SP nr 35: </a:t>
            </a:r>
            <a:r>
              <a:rPr lang="pl-PL" dirty="0" err="1">
                <a:latin typeface="Roboto Bk"/>
              </a:rPr>
              <a:t>Witomino</a:t>
            </a:r>
            <a:r>
              <a:rPr lang="pl-PL" dirty="0">
                <a:latin typeface="Roboto Bk"/>
              </a:rPr>
              <a:t>-Radiostacja</a:t>
            </a:r>
          </a:p>
          <a:p>
            <a:pPr lvl="0"/>
            <a:r>
              <a:rPr lang="pl-PL" b="1" dirty="0">
                <a:latin typeface="Roboto Bk"/>
              </a:rPr>
              <a:t>12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godz. 17</a:t>
            </a:r>
            <a:r>
              <a:rPr lang="pl-PL" dirty="0">
                <a:latin typeface="Roboto Bk"/>
              </a:rPr>
              <a:t> w SP nr 10: część dzielnicy Chylonia, tzw. Meksyk</a:t>
            </a:r>
          </a:p>
          <a:p>
            <a:pPr lvl="0"/>
            <a:r>
              <a:rPr lang="pl-PL" b="1" dirty="0">
                <a:latin typeface="Roboto Bk"/>
              </a:rPr>
              <a:t>13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</a:t>
            </a:r>
            <a:r>
              <a:rPr lang="pl-PL" b="1" dirty="0" err="1">
                <a:latin typeface="Roboto Bk"/>
              </a:rPr>
              <a:t>godz</a:t>
            </a:r>
            <a:r>
              <a:rPr lang="pl-PL" b="1" dirty="0">
                <a:latin typeface="Roboto Bk"/>
              </a:rPr>
              <a:t> 17</a:t>
            </a:r>
            <a:r>
              <a:rPr lang="pl-PL" dirty="0">
                <a:latin typeface="Roboto Bk"/>
              </a:rPr>
              <a:t> w budynku dawnego Zespołu Szkół Rzemiosła i Handlu: część dzielnicy Oksywie</a:t>
            </a:r>
          </a:p>
          <a:p>
            <a:pPr lvl="0"/>
            <a:r>
              <a:rPr lang="pl-PL" b="1" dirty="0">
                <a:latin typeface="Roboto Bk"/>
              </a:rPr>
              <a:t>16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godz. 17</a:t>
            </a:r>
            <a:r>
              <a:rPr lang="pl-PL" dirty="0">
                <a:latin typeface="Roboto Bk"/>
              </a:rPr>
              <a:t> w SP nr 29: część dzielnicy Leszczynki, tzw. Pekin</a:t>
            </a:r>
          </a:p>
          <a:p>
            <a:pPr lvl="0"/>
            <a:r>
              <a:rPr lang="pl-PL" b="1" dirty="0">
                <a:latin typeface="Roboto Bk"/>
              </a:rPr>
              <a:t>17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godz. 17</a:t>
            </a:r>
            <a:r>
              <a:rPr lang="pl-PL" dirty="0">
                <a:latin typeface="Roboto Bk"/>
              </a:rPr>
              <a:t> w SP nr 28: część dzielnicy Babie Doły</a:t>
            </a:r>
          </a:p>
          <a:p>
            <a:pPr lvl="0"/>
            <a:r>
              <a:rPr lang="pl-PL" b="1" dirty="0">
                <a:latin typeface="Roboto Bk"/>
              </a:rPr>
              <a:t>30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o godz. 17</a:t>
            </a:r>
            <a:r>
              <a:rPr lang="pl-PL" dirty="0">
                <a:latin typeface="Roboto Bk"/>
              </a:rPr>
              <a:t> w SP nr 10: część dzielnicy Chylonia w rejonie ulic Ludwika Zamenhofa i Opata </a:t>
            </a:r>
            <a:r>
              <a:rPr lang="pl-PL" dirty="0" err="1">
                <a:latin typeface="Roboto Bk"/>
              </a:rPr>
              <a:t>Hackiego</a:t>
            </a:r>
            <a:endParaRPr lang="pl-PL" dirty="0">
              <a:latin typeface="Roboto Bk"/>
            </a:endParaRPr>
          </a:p>
          <a:p>
            <a:pPr lvl="0"/>
            <a:r>
              <a:rPr lang="pl-PL" b="1" dirty="0">
                <a:latin typeface="Roboto Bk"/>
              </a:rPr>
              <a:t>31 stycznia 2017 r.</a:t>
            </a:r>
            <a:r>
              <a:rPr lang="pl-PL" dirty="0">
                <a:latin typeface="Roboto Bk"/>
              </a:rPr>
              <a:t> </a:t>
            </a:r>
            <a:r>
              <a:rPr lang="pl-PL" b="1" dirty="0">
                <a:latin typeface="Roboto Bk"/>
              </a:rPr>
              <a:t>w godz.  17–19 </a:t>
            </a:r>
            <a:r>
              <a:rPr lang="pl-PL" dirty="0">
                <a:latin typeface="Roboto Bk"/>
              </a:rPr>
              <a:t>w Gdynia </a:t>
            </a:r>
            <a:r>
              <a:rPr lang="pl-PL" dirty="0" err="1">
                <a:latin typeface="Roboto Bk"/>
              </a:rPr>
              <a:t>InfoBox</a:t>
            </a:r>
            <a:r>
              <a:rPr lang="pl-PL" dirty="0">
                <a:latin typeface="Roboto Bk"/>
              </a:rPr>
              <a:t> Obserwatorium Zmian” cały obszar rewitalizacji</a:t>
            </a:r>
          </a:p>
        </p:txBody>
      </p:sp>
    </p:spTree>
    <p:extLst>
      <p:ext uri="{BB962C8B-B14F-4D97-AF65-F5344CB8AC3E}">
        <p14:creationId xmlns:p14="http://schemas.microsoft.com/office/powerpoint/2010/main" val="2698239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934817"/>
            <a:ext cx="6527939" cy="4242146"/>
          </a:xfrm>
        </p:spPr>
      </p:pic>
    </p:spTree>
    <p:extLst>
      <p:ext uri="{BB962C8B-B14F-4D97-AF65-F5344CB8AC3E}">
        <p14:creationId xmlns:p14="http://schemas.microsoft.com/office/powerpoint/2010/main" val="400328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984229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987825"/>
            <a:ext cx="6527939" cy="4189137"/>
          </a:xfrm>
        </p:spPr>
      </p:pic>
    </p:spTree>
    <p:extLst>
      <p:ext uri="{BB962C8B-B14F-4D97-AF65-F5344CB8AC3E}">
        <p14:creationId xmlns:p14="http://schemas.microsoft.com/office/powerpoint/2010/main" val="2156598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38099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961321"/>
            <a:ext cx="6527939" cy="4215641"/>
          </a:xfrm>
        </p:spPr>
      </p:pic>
    </p:spTree>
    <p:extLst>
      <p:ext uri="{BB962C8B-B14F-4D97-AF65-F5344CB8AC3E}">
        <p14:creationId xmlns:p14="http://schemas.microsoft.com/office/powerpoint/2010/main" val="4139736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 fontScale="90000"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Rejon dawnej wsi Oksywie </a:t>
            </a:r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 ul.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Dickmana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 i Śmidowicza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00972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990738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Część dzielnicy Leszczynki: wzgórze Pekin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4545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Babie Doły: rejon ulicy Rybaków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583980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Babie Doły: rejon ulicy Rybaków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359176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Babie Doły: rejon ulicy Rybaków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55" y="1825625"/>
            <a:ext cx="6388289" cy="4351338"/>
          </a:xfrm>
        </p:spPr>
      </p:pic>
    </p:spTree>
    <p:extLst>
      <p:ext uri="{BB962C8B-B14F-4D97-AF65-F5344CB8AC3E}">
        <p14:creationId xmlns:p14="http://schemas.microsoft.com/office/powerpoint/2010/main" val="233354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28650" y="1099930"/>
            <a:ext cx="7886700" cy="590759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42443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Babie Doły: rejon ulicy Rybaków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347425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Babie Doły: rejon ulicy Rybaków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83329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Część dzielnicy Chylonia: osiedle Meksyk</a:t>
            </a:r>
            <a:endParaRPr lang="pl-PL" sz="280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145346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Część dzielnicy Chylonia: osiedle Meksyk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108902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Część dzielnicy Chylonia: osiedle Meksyk</a:t>
            </a:r>
            <a:endParaRPr lang="pl-PL" sz="28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100521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564015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834887"/>
            <a:ext cx="7886700" cy="861391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Część dzielnicy Chylonia: osiedle Meksyk</a:t>
            </a:r>
            <a:endParaRPr lang="pl-PL" sz="2800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69973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09865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38667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29893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5" y="1825625"/>
            <a:ext cx="7252230" cy="4351338"/>
          </a:xfrm>
        </p:spPr>
      </p:pic>
    </p:spTree>
    <p:extLst>
      <p:ext uri="{BB962C8B-B14F-4D97-AF65-F5344CB8AC3E}">
        <p14:creationId xmlns:p14="http://schemas.microsoft.com/office/powerpoint/2010/main" val="161209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277750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89000" y="1663699"/>
            <a:ext cx="825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800" dirty="0">
              <a:solidFill>
                <a:srgbClr val="002060"/>
              </a:solidFill>
              <a:latin typeface="Roboto Bk" pitchFamily="2" charset="0"/>
              <a:ea typeface="Roboto Bk" pitchFamily="2" charset="0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28650" y="702365"/>
            <a:ext cx="7886700" cy="988324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rgbClr val="0070C0"/>
                </a:solidFill>
                <a:latin typeface="Roboto Bk"/>
              </a:rPr>
            </a:br>
            <a:r>
              <a:rPr lang="pl-PL" sz="2800" dirty="0">
                <a:solidFill>
                  <a:srgbClr val="0070C0"/>
                </a:solidFill>
                <a:latin typeface="Roboto Bk"/>
              </a:rPr>
              <a:t>Zachodnia część </a:t>
            </a:r>
            <a:r>
              <a:rPr lang="pl-PL" sz="2800" dirty="0" err="1">
                <a:solidFill>
                  <a:srgbClr val="0070C0"/>
                </a:solidFill>
                <a:latin typeface="Roboto Bk"/>
              </a:rPr>
              <a:t>Witomina</a:t>
            </a:r>
            <a:r>
              <a:rPr lang="pl-PL" sz="2800" dirty="0">
                <a:solidFill>
                  <a:srgbClr val="0070C0"/>
                </a:solidFill>
                <a:latin typeface="Roboto Bk"/>
              </a:rPr>
              <a:t>-Radiostacji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0" y="1825625"/>
            <a:ext cx="6527939" cy="4351338"/>
          </a:xfrm>
        </p:spPr>
      </p:pic>
    </p:spTree>
    <p:extLst>
      <p:ext uri="{BB962C8B-B14F-4D97-AF65-F5344CB8AC3E}">
        <p14:creationId xmlns:p14="http://schemas.microsoft.com/office/powerpoint/2010/main" val="1252451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2907</TotalTime>
  <Words>17</Words>
  <Application>Microsoft Office PowerPoint</Application>
  <PresentationFormat>Pokaz na ekranie (4:3)</PresentationFormat>
  <Paragraphs>46</Paragraphs>
  <Slides>35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Roboto Bk</vt:lpstr>
      <vt:lpstr>Motyw pakietu Office</vt:lpstr>
      <vt:lpstr>                   REWITALIZACJA  KLUCZOWE DZIAŁANIA  W PODOBSZARACH  </vt:lpstr>
      <vt:lpstr>Prezentacja programu PowerPoint</vt:lpstr>
      <vt:lpstr>Zachodnia część Witomina-Radiostacji</vt:lpstr>
      <vt:lpstr> Zachodnia część Witomina-Radiostacji</vt:lpstr>
      <vt:lpstr> Zachodnia część Witomina-Radiostacji</vt:lpstr>
      <vt:lpstr> Zachodnia część Witomina-Radiostacji</vt:lpstr>
      <vt:lpstr> Zachodnia część Witomina-Radiostacji</vt:lpstr>
      <vt:lpstr> Zachodnia część Witomina-Radiostacji</vt:lpstr>
      <vt:lpstr> Zachodnia część Witomina-Radiostacji</vt:lpstr>
      <vt:lpstr> Zachodnia część Witomina-Radiostacji</vt:lpstr>
      <vt:lpstr> Chylonia: rejon ulic Opata Hackiego - Zamenhofa</vt:lpstr>
      <vt:lpstr> Chylonia: rejon ulic Opata Hackiego - Zamenhofa</vt:lpstr>
      <vt:lpstr> Chylonia: rejon ulic Opata Hackiego - Zamenhofa</vt:lpstr>
      <vt:lpstr> Chylonia: rejon ulic Opata Hackiego - Zamenhofa</vt:lpstr>
      <vt:lpstr> Chylonia: rejon ulic Opata Hackiego - Zamenhofa</vt:lpstr>
      <vt:lpstr> Chylonia: rejon ulic Opata Hackiego - Zamenhofa</vt:lpstr>
      <vt:lpstr> Chylonia: rejon ulic Opata Hackiego - Zamenhofa</vt:lpstr>
      <vt:lpstr> Rejon dawnej wsi Oksywie  z ul. Dickmana i Śmidowicza</vt:lpstr>
      <vt:lpstr> Rejon dawnej wsi Oksywie  z ul. Dickmana i Śmidowicza</vt:lpstr>
      <vt:lpstr> Rejon dawnej wsi Oksywie  z ul. Dickmana i Śmidowicza</vt:lpstr>
      <vt:lpstr> Rejon dawnej wsi Oksywie  z ul. Dickmana i Śmidowicza</vt:lpstr>
      <vt:lpstr> Rejon dawnej wsi Oksywie  z ul. Dickmana i Śmidowicza</vt:lpstr>
      <vt:lpstr> Rejon dawnej wsi Oksywie  z ul. Dickmana i Śmidowicza</vt:lpstr>
      <vt:lpstr> Rejon dawnej wsi Oksywie  z ul. Dickmana i Śmidowicza</vt:lpstr>
      <vt:lpstr> Rejon dawnej wsi Oksywie  z ul. Dickmana i Śmidowicza</vt:lpstr>
      <vt:lpstr> Część dzielnicy Leszczynki: wzgórze Pekin</vt:lpstr>
      <vt:lpstr> Babie Doły: rejon ulicy Rybaków</vt:lpstr>
      <vt:lpstr> Babie Doły: rejon ulicy Rybaków</vt:lpstr>
      <vt:lpstr> Babie Doły: rejon ulicy Rybaków</vt:lpstr>
      <vt:lpstr> Babie Doły: rejon ulicy Rybaków</vt:lpstr>
      <vt:lpstr> Babie Doły: rejon ulicy Rybaków</vt:lpstr>
      <vt:lpstr> Część dzielnicy Chylonia: osiedle Meksyk</vt:lpstr>
      <vt:lpstr> Część dzielnicy Chylonia: osiedle Meksyk</vt:lpstr>
      <vt:lpstr> Część dzielnicy Chylonia: osiedle Meksyk</vt:lpstr>
      <vt:lpstr> Część dzielnicy Chylonia: osiedle Meksyk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Jurecka</dc:creator>
  <cp:lastModifiedBy>Aleksandra Dylejko</cp:lastModifiedBy>
  <cp:revision>94</cp:revision>
  <cp:lastPrinted>2016-06-22T14:23:49Z</cp:lastPrinted>
  <dcterms:created xsi:type="dcterms:W3CDTF">2016-06-22T10:03:55Z</dcterms:created>
  <dcterms:modified xsi:type="dcterms:W3CDTF">2017-01-09T08:28:25Z</dcterms:modified>
</cp:coreProperties>
</file>