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8" r:id="rId2"/>
    <p:sldId id="336" r:id="rId3"/>
    <p:sldId id="329" r:id="rId4"/>
    <p:sldId id="332" r:id="rId5"/>
    <p:sldId id="337" r:id="rId6"/>
    <p:sldId id="364" r:id="rId7"/>
    <p:sldId id="348" r:id="rId8"/>
    <p:sldId id="347" r:id="rId9"/>
    <p:sldId id="344" r:id="rId10"/>
    <p:sldId id="345" r:id="rId11"/>
    <p:sldId id="349" r:id="rId12"/>
    <p:sldId id="365" r:id="rId13"/>
    <p:sldId id="366" r:id="rId14"/>
    <p:sldId id="350" r:id="rId15"/>
    <p:sldId id="351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3" r:id="rId27"/>
    <p:sldId id="362" r:id="rId28"/>
    <p:sldId id="333" r:id="rId2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główna" id="{7A132223-CB28-44BD-88DC-38A876D33767}">
          <p14:sldIdLst>
            <p14:sldId id="288"/>
            <p14:sldId id="336"/>
            <p14:sldId id="329"/>
            <p14:sldId id="332"/>
            <p14:sldId id="337"/>
            <p14:sldId id="364"/>
            <p14:sldId id="348"/>
            <p14:sldId id="347"/>
            <p14:sldId id="344"/>
            <p14:sldId id="345"/>
            <p14:sldId id="349"/>
            <p14:sldId id="365"/>
            <p14:sldId id="366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3"/>
            <p14:sldId id="362"/>
            <p14:sldId id="333"/>
          </p14:sldIdLst>
        </p14:section>
        <p14:section name="Slajdy robocze" id="{6B019C9E-5CE3-40FD-B16F-77B95E12B43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82E"/>
    <a:srgbClr val="F9B5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5381" autoAdjust="0"/>
  </p:normalViewPr>
  <p:slideViewPr>
    <p:cSldViewPr snapToGrid="0" showGuides="1">
      <p:cViewPr varScale="1">
        <p:scale>
          <a:sx n="86" d="100"/>
          <a:sy n="86" d="100"/>
        </p:scale>
        <p:origin x="51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0C885-83D8-4ADB-829F-5EBE894F7B40}" type="datetimeFigureOut">
              <a:rPr lang="pl-PL" smtClean="0"/>
              <a:t>28.11.2023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72C13-CACF-4BFE-83B1-5CDCF70A66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8041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Strona tytułowa z logo Gdyni</a:t>
            </a:r>
          </a:p>
          <a:p>
            <a:pPr marL="228600" indent="-228600">
              <a:buAutoNum type="arabicPeriod"/>
            </a:pPr>
            <a:r>
              <a:rPr lang="pl-PL" dirty="0"/>
              <a:t>Proszę dodać „Gdynia, data”</a:t>
            </a:r>
          </a:p>
          <a:p>
            <a:pPr marL="228600" indent="-228600">
              <a:buAutoNum type="arabicPeriod"/>
            </a:pPr>
            <a:r>
              <a:rPr lang="pl-PL" dirty="0"/>
              <a:t>Proszę dodać tytuł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72C13-CACF-4BFE-83B1-5CDCF70A664D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2431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Slajd z wypunktowaniem i opisem bez wypunktowania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dirty="0"/>
              <a:t>Proszę dodać „Gdynia, data”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dirty="0"/>
              <a:t>Proszę dodać</a:t>
            </a:r>
            <a:r>
              <a:rPr lang="pl-PL" baseline="0" dirty="0"/>
              <a:t> tytuł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baseline="0" dirty="0"/>
              <a:t>Slajd z polem wypunktowania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baseline="0" dirty="0"/>
              <a:t>Slajd, na którym można umieścić opis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72C13-CACF-4BFE-83B1-5CDCF70A664D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5174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Slajd z wypunktowaniem i opisem bez wypunktowania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dirty="0"/>
              <a:t>Proszę dodać „Gdynia, data”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dirty="0"/>
              <a:t>Proszę dodać</a:t>
            </a:r>
            <a:r>
              <a:rPr lang="pl-PL" baseline="0" dirty="0"/>
              <a:t> tytuł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baseline="0" dirty="0"/>
              <a:t>Slajd z polem wypunktowania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baseline="0" dirty="0"/>
              <a:t>Slajd, na którym można umieścić opis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72C13-CACF-4BFE-83B1-5CDCF70A664D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4346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ymbol zastępczy obrazu slajdu 1">
            <a:extLst>
              <a:ext uri="{FF2B5EF4-FFF2-40B4-BE49-F238E27FC236}">
                <a16:creationId xmlns:a16="http://schemas.microsoft.com/office/drawing/2014/main" id="{EC648190-BDF8-AA31-E972-15D0AEBE78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4F226A1-D737-60F6-FE2A-B23005D6E9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/>
              <a:t>Slajd z możliwością dodania zdjęć/obrazów z plików własnych + opis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„Gdynia, data”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tytuł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Możliwość dodania opisu do obrazu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01380" name="Symbol zastępczy numeru slajdu 3">
            <a:extLst>
              <a:ext uri="{FF2B5EF4-FFF2-40B4-BE49-F238E27FC236}">
                <a16:creationId xmlns:a16="http://schemas.microsoft.com/office/drawing/2014/main" id="{A80A8004-712E-B23F-1DEB-3D8662F3D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5F840F39-EAF8-4586-B70E-DABB1647397C}" type="slidenum">
              <a:rPr lang="pl-PL" altLang="pl-PL">
                <a:latin typeface="Calibri" panose="020F0502020204030204" pitchFamily="34" charset="0"/>
              </a:rPr>
              <a:pPr/>
              <a:t>28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z logo Gdy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-24000" y="-27000"/>
            <a:ext cx="10165527" cy="691200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2828" r="17575" b="4242"/>
          <a:stretch/>
        </p:blipFill>
        <p:spPr>
          <a:xfrm>
            <a:off x="6040574" y="242455"/>
            <a:ext cx="5902038" cy="637309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32507" y="3602258"/>
            <a:ext cx="2351561" cy="1867982"/>
          </a:xfrm>
          <a:prstGeom prst="rect">
            <a:avLst/>
          </a:prstGeom>
        </p:spPr>
      </p:pic>
      <p:sp>
        <p:nvSpPr>
          <p:cNvPr id="10" name="Prostokąt 9"/>
          <p:cNvSpPr/>
          <p:nvPr userDrawn="1"/>
        </p:nvSpPr>
        <p:spPr>
          <a:xfrm>
            <a:off x="-24000" y="416341"/>
            <a:ext cx="7015928" cy="2325255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 userDrawn="1"/>
        </p:nvSpPr>
        <p:spPr>
          <a:xfrm>
            <a:off x="6040574" y="242455"/>
            <a:ext cx="5902038" cy="637309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 userDrawn="1"/>
        </p:nvSpPr>
        <p:spPr>
          <a:xfrm>
            <a:off x="-24000" y="630379"/>
            <a:ext cx="7015928" cy="2325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" name="Łącznik prosty 13"/>
          <p:cNvCxnSpPr/>
          <p:nvPr userDrawn="1"/>
        </p:nvCxnSpPr>
        <p:spPr>
          <a:xfrm rot="5400000">
            <a:off x="-1843599" y="3440762"/>
            <a:ext cx="4500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 userDrawn="1"/>
        </p:nvCxnSpPr>
        <p:spPr>
          <a:xfrm rot="5400000">
            <a:off x="10244396" y="5655155"/>
            <a:ext cx="2628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480288" y="739588"/>
            <a:ext cx="6329223" cy="2112144"/>
          </a:xfrm>
        </p:spPr>
        <p:txBody>
          <a:bodyPr anchor="ctr">
            <a:normAutofit/>
          </a:bodyPr>
          <a:lstStyle>
            <a:lvl1pPr algn="l">
              <a:defRPr sz="5000" b="1"/>
            </a:lvl1pPr>
          </a:lstStyle>
          <a:p>
            <a:r>
              <a:rPr lang="pl-PL" dirty="0"/>
              <a:t>Kliknij, aby dodać tytuł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401782" y="6206228"/>
            <a:ext cx="4114800" cy="365125"/>
          </a:xfrm>
        </p:spPr>
        <p:txBody>
          <a:bodyPr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Gdynia, data</a:t>
            </a:r>
          </a:p>
        </p:txBody>
      </p:sp>
    </p:spTree>
    <p:extLst>
      <p:ext uri="{BB962C8B-B14F-4D97-AF65-F5344CB8AC3E}">
        <p14:creationId xmlns:p14="http://schemas.microsoft.com/office/powerpoint/2010/main" val="2831301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reścią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20"/>
          <p:cNvSpPr>
            <a:spLocks noGrp="1"/>
          </p:cNvSpPr>
          <p:nvPr>
            <p:ph type="title" hasCustomPrompt="1"/>
          </p:nvPr>
        </p:nvSpPr>
        <p:spPr>
          <a:xfrm>
            <a:off x="457200" y="9822"/>
            <a:ext cx="8695509" cy="1296000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pl-PL" dirty="0"/>
              <a:t>Kliknij, aby edytować tytuł</a:t>
            </a:r>
          </a:p>
        </p:txBody>
      </p:sp>
      <p:cxnSp>
        <p:nvCxnSpPr>
          <p:cNvPr id="23" name="Łącznik prosty 22"/>
          <p:cNvCxnSpPr/>
          <p:nvPr userDrawn="1"/>
        </p:nvCxnSpPr>
        <p:spPr>
          <a:xfrm rot="5400000">
            <a:off x="-2311599" y="3235662"/>
            <a:ext cx="5436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rostokąt 23"/>
          <p:cNvSpPr/>
          <p:nvPr userDrawn="1"/>
        </p:nvSpPr>
        <p:spPr>
          <a:xfrm>
            <a:off x="9301018" y="-27000"/>
            <a:ext cx="2890982" cy="691200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9" name="Łącznik prosty 28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32" name="Symbol zastępczy numeru slajdu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493" y="3482935"/>
            <a:ext cx="3605741" cy="2407024"/>
          </a:xfrm>
          <a:prstGeom prst="rect">
            <a:avLst/>
          </a:prstGeom>
        </p:spPr>
      </p:pic>
      <p:sp>
        <p:nvSpPr>
          <p:cNvPr id="14" name="Prostokąt 13"/>
          <p:cNvSpPr>
            <a:spLocks noChangeAspect="1"/>
          </p:cNvSpPr>
          <p:nvPr userDrawn="1"/>
        </p:nvSpPr>
        <p:spPr>
          <a:xfrm>
            <a:off x="11363432" y="5575076"/>
            <a:ext cx="668377" cy="668377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 userDrawn="1"/>
        </p:nvSpPr>
        <p:spPr>
          <a:xfrm>
            <a:off x="8229603" y="3482936"/>
            <a:ext cx="3621631" cy="240702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ymbol zastępczy tekstu 2"/>
          <p:cNvSpPr>
            <a:spLocks noGrp="1"/>
          </p:cNvSpPr>
          <p:nvPr>
            <p:ph type="body" idx="14" hasCustomPrompt="1"/>
          </p:nvPr>
        </p:nvSpPr>
        <p:spPr>
          <a:xfrm>
            <a:off x="457200" y="1419367"/>
            <a:ext cx="6905136" cy="4570896"/>
          </a:xfrm>
        </p:spPr>
        <p:txBody>
          <a:bodyPr>
            <a:normAutofit/>
          </a:bodyPr>
          <a:lstStyle>
            <a:lvl1pPr marL="0" indent="0" algn="just">
              <a:buNone/>
              <a:defRPr sz="15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pic>
        <p:nvPicPr>
          <p:cNvPr id="17" name="Obraz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145" y="600887"/>
            <a:ext cx="2840929" cy="213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7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reścią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 userDrawn="1"/>
        </p:nvSpPr>
        <p:spPr>
          <a:xfrm>
            <a:off x="5753100" y="-1"/>
            <a:ext cx="485775" cy="6884999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4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cxnSp>
        <p:nvCxnSpPr>
          <p:cNvPr id="22" name="Łącznik prosty 21"/>
          <p:cNvCxnSpPr/>
          <p:nvPr userDrawn="1"/>
        </p:nvCxnSpPr>
        <p:spPr>
          <a:xfrm rot="5400000">
            <a:off x="10147896" y="3740918"/>
            <a:ext cx="3456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 userDrawn="1"/>
        </p:nvSpPr>
        <p:spPr>
          <a:xfrm>
            <a:off x="-23999" y="5857875"/>
            <a:ext cx="6120000" cy="1027124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" name="Łącznik prosty 6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 userDrawn="1"/>
        </p:nvSpPr>
        <p:spPr>
          <a:xfrm>
            <a:off x="1" y="0"/>
            <a:ext cx="8839199" cy="1301618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 userDrawn="1"/>
        </p:nvCxnSpPr>
        <p:spPr>
          <a:xfrm rot="5400000">
            <a:off x="-61599" y="646191"/>
            <a:ext cx="9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ytuł 36"/>
          <p:cNvSpPr>
            <a:spLocks noGrp="1"/>
          </p:cNvSpPr>
          <p:nvPr userDrawn="1">
            <p:ph type="title" hasCustomPrompt="1"/>
          </p:nvPr>
        </p:nvSpPr>
        <p:spPr>
          <a:xfrm>
            <a:off x="457200" y="9822"/>
            <a:ext cx="5295900" cy="12960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tytuł</a:t>
            </a:r>
          </a:p>
        </p:txBody>
      </p:sp>
      <p:sp>
        <p:nvSpPr>
          <p:cNvPr id="4" name="Symbol zastępczy daty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20" name="Prostokąt 19"/>
          <p:cNvSpPr/>
          <p:nvPr userDrawn="1"/>
        </p:nvSpPr>
        <p:spPr>
          <a:xfrm>
            <a:off x="5915026" y="-99652"/>
            <a:ext cx="6381750" cy="698465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8" name="Symbol zastępczy tekstu 2"/>
          <p:cNvSpPr>
            <a:spLocks noGrp="1"/>
          </p:cNvSpPr>
          <p:nvPr>
            <p:ph type="body" idx="13" hasCustomPrompt="1"/>
          </p:nvPr>
        </p:nvSpPr>
        <p:spPr>
          <a:xfrm>
            <a:off x="158797" y="1457035"/>
            <a:ext cx="5444743" cy="4213828"/>
          </a:xfrm>
        </p:spPr>
        <p:txBody>
          <a:bodyPr>
            <a:normAutofit/>
          </a:bodyPr>
          <a:lstStyle>
            <a:lvl1pPr marL="0" indent="0" algn="just">
              <a:buNone/>
              <a:defRPr sz="14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34" y="4943"/>
            <a:ext cx="2314716" cy="173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10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reścią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 userDrawn="1"/>
        </p:nvSpPr>
        <p:spPr>
          <a:xfrm>
            <a:off x="7259365" y="-1"/>
            <a:ext cx="485775" cy="6884999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 userDrawn="1"/>
        </p:nvSpPr>
        <p:spPr>
          <a:xfrm>
            <a:off x="-24000" y="5857875"/>
            <a:ext cx="7264641" cy="1027124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 userDrawn="1"/>
        </p:nvSpPr>
        <p:spPr>
          <a:xfrm>
            <a:off x="1" y="0"/>
            <a:ext cx="8839199" cy="1301618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 userDrawn="1"/>
        </p:nvCxnSpPr>
        <p:spPr>
          <a:xfrm rot="5400000">
            <a:off x="-61599" y="646191"/>
            <a:ext cx="9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ytuł 36"/>
          <p:cNvSpPr>
            <a:spLocks noGrp="1"/>
          </p:cNvSpPr>
          <p:nvPr userDrawn="1">
            <p:ph type="title"/>
          </p:nvPr>
        </p:nvSpPr>
        <p:spPr>
          <a:xfrm>
            <a:off x="457199" y="9822"/>
            <a:ext cx="6783443" cy="12960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daty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28" name="Symbol zastępczy tekstu 2"/>
          <p:cNvSpPr>
            <a:spLocks noGrp="1"/>
          </p:cNvSpPr>
          <p:nvPr>
            <p:ph type="body" idx="13" hasCustomPrompt="1"/>
          </p:nvPr>
        </p:nvSpPr>
        <p:spPr>
          <a:xfrm>
            <a:off x="158798" y="1457035"/>
            <a:ext cx="6898736" cy="4213828"/>
          </a:xfrm>
        </p:spPr>
        <p:txBody>
          <a:bodyPr>
            <a:normAutofit/>
          </a:bodyPr>
          <a:lstStyle>
            <a:lvl1pPr marL="0" indent="0" algn="just">
              <a:buNone/>
              <a:defRPr sz="14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pic>
        <p:nvPicPr>
          <p:cNvPr id="2" name="Obraz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66" y="-53789"/>
            <a:ext cx="4574209" cy="6984651"/>
          </a:xfrm>
          <a:prstGeom prst="rect">
            <a:avLst/>
          </a:prstGeom>
        </p:spPr>
      </p:pic>
      <p:sp>
        <p:nvSpPr>
          <p:cNvPr id="20" name="Prostokąt 19"/>
          <p:cNvSpPr/>
          <p:nvPr userDrawn="1"/>
        </p:nvSpPr>
        <p:spPr>
          <a:xfrm>
            <a:off x="7501441" y="-99652"/>
            <a:ext cx="4824000" cy="698465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7" name="Łącznik prosty 6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/>
          <p:cNvCxnSpPr/>
          <p:nvPr userDrawn="1"/>
        </p:nvCxnSpPr>
        <p:spPr>
          <a:xfrm rot="5400000">
            <a:off x="10147896" y="3740918"/>
            <a:ext cx="3456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94" y="4943"/>
            <a:ext cx="2029075" cy="152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63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reścią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 userDrawn="1"/>
        </p:nvSpPr>
        <p:spPr>
          <a:xfrm>
            <a:off x="1" y="0"/>
            <a:ext cx="12191999" cy="1301618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 userDrawn="1"/>
        </p:nvCxnSpPr>
        <p:spPr>
          <a:xfrm rot="5400000">
            <a:off x="-61599" y="646191"/>
            <a:ext cx="9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199" y="9822"/>
            <a:ext cx="11543211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5" name="Obraz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1204" r="16435" b="19186"/>
          <a:stretch/>
        </p:blipFill>
        <p:spPr>
          <a:xfrm>
            <a:off x="0" y="1304441"/>
            <a:ext cx="5620871" cy="5553558"/>
          </a:xfrm>
          <a:prstGeom prst="rect">
            <a:avLst/>
          </a:prstGeom>
        </p:spPr>
      </p:pic>
      <p:sp>
        <p:nvSpPr>
          <p:cNvPr id="6" name="Symbol zastępczy tekstu 2"/>
          <p:cNvSpPr>
            <a:spLocks noGrp="1"/>
          </p:cNvSpPr>
          <p:nvPr>
            <p:ph type="body" idx="14" hasCustomPrompt="1"/>
          </p:nvPr>
        </p:nvSpPr>
        <p:spPr>
          <a:xfrm>
            <a:off x="5490006" y="1636897"/>
            <a:ext cx="6427694" cy="4471643"/>
          </a:xfrm>
        </p:spPr>
        <p:txBody>
          <a:bodyPr>
            <a:normAutofit/>
          </a:bodyPr>
          <a:lstStyle>
            <a:lvl1pPr marL="0" indent="0" algn="just">
              <a:buNone/>
              <a:defRPr sz="15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5"/>
          </p:nvPr>
        </p:nvSpPr>
        <p:spPr>
          <a:xfrm>
            <a:off x="5504326" y="6356350"/>
            <a:ext cx="2743200" cy="365125"/>
          </a:xfrm>
        </p:spPr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Łącznik prosty 10"/>
          <p:cNvCxnSpPr/>
          <p:nvPr userDrawn="1"/>
        </p:nvCxnSpPr>
        <p:spPr>
          <a:xfrm rot="5400000">
            <a:off x="3766625" y="4018228"/>
            <a:ext cx="3456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wal 2"/>
          <p:cNvSpPr/>
          <p:nvPr userDrawn="1"/>
        </p:nvSpPr>
        <p:spPr>
          <a:xfrm>
            <a:off x="-1267" y="3228539"/>
            <a:ext cx="3084094" cy="3007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" name="Łącznik prosty 13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az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22" y="3863131"/>
            <a:ext cx="2314716" cy="173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49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_z tytułe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 userDrawn="1"/>
        </p:nvGrpSpPr>
        <p:grpSpPr>
          <a:xfrm>
            <a:off x="-1" y="6114473"/>
            <a:ext cx="5514110" cy="743527"/>
            <a:chOff x="-1" y="6114473"/>
            <a:chExt cx="5514110" cy="743527"/>
          </a:xfrm>
        </p:grpSpPr>
        <p:sp>
          <p:nvSpPr>
            <p:cNvPr id="15" name="Prostokąt 14"/>
            <p:cNvSpPr/>
            <p:nvPr userDrawn="1"/>
          </p:nvSpPr>
          <p:spPr>
            <a:xfrm>
              <a:off x="0" y="6197600"/>
              <a:ext cx="5514109" cy="660400"/>
            </a:xfrm>
            <a:prstGeom prst="rect">
              <a:avLst/>
            </a:prstGeom>
            <a:solidFill>
              <a:srgbClr val="F58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/>
            <p:cNvSpPr/>
            <p:nvPr userDrawn="1"/>
          </p:nvSpPr>
          <p:spPr>
            <a:xfrm>
              <a:off x="-1" y="6114473"/>
              <a:ext cx="3925455" cy="547976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5608320" y="6356350"/>
            <a:ext cx="2743200" cy="365125"/>
          </a:xfrm>
        </p:spPr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7" name="Łącznik prosty 6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 userDrawn="1"/>
        </p:nvSpPr>
        <p:spPr>
          <a:xfrm>
            <a:off x="1" y="0"/>
            <a:ext cx="12191999" cy="1301618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 userDrawn="1"/>
        </p:nvCxnSpPr>
        <p:spPr>
          <a:xfrm rot="5400000">
            <a:off x="-61599" y="646191"/>
            <a:ext cx="9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15416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tabeli 5"/>
          <p:cNvSpPr>
            <a:spLocks noGrp="1"/>
          </p:cNvSpPr>
          <p:nvPr>
            <p:ph type="tbl" sz="quarter" idx="13"/>
          </p:nvPr>
        </p:nvSpPr>
        <p:spPr>
          <a:xfrm>
            <a:off x="457200" y="1638300"/>
            <a:ext cx="10515600" cy="4025900"/>
          </a:xfrm>
        </p:spPr>
        <p:txBody>
          <a:bodyPr/>
          <a:lstStyle/>
          <a:p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429480"/>
            <a:ext cx="1160256" cy="87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8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abelą i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7" name="Łącznik prosty 6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 userDrawn="1"/>
        </p:nvSpPr>
        <p:spPr>
          <a:xfrm>
            <a:off x="1" y="0"/>
            <a:ext cx="12191999" cy="1301618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 userDrawn="1"/>
        </p:nvCxnSpPr>
        <p:spPr>
          <a:xfrm rot="5400000">
            <a:off x="-61599" y="646191"/>
            <a:ext cx="9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 userDrawn="1"/>
        </p:nvSpPr>
        <p:spPr>
          <a:xfrm>
            <a:off x="11277600" y="844418"/>
            <a:ext cx="914400" cy="914400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" name="Łącznik prosty 12"/>
          <p:cNvCxnSpPr/>
          <p:nvPr userDrawn="1"/>
        </p:nvCxnSpPr>
        <p:spPr>
          <a:xfrm rot="5400000">
            <a:off x="10561896" y="2590318"/>
            <a:ext cx="2628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 userDrawn="1"/>
        </p:nvSpPr>
        <p:spPr>
          <a:xfrm>
            <a:off x="11277599" y="844418"/>
            <a:ext cx="411019" cy="914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5156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4" name="Symbol zastępczy tekstu 2"/>
          <p:cNvSpPr>
            <a:spLocks noGrp="1"/>
          </p:cNvSpPr>
          <p:nvPr>
            <p:ph type="body" idx="14" hasCustomPrompt="1"/>
          </p:nvPr>
        </p:nvSpPr>
        <p:spPr>
          <a:xfrm>
            <a:off x="6553200" y="1636897"/>
            <a:ext cx="4317822" cy="4054219"/>
          </a:xfrm>
        </p:spPr>
        <p:txBody>
          <a:bodyPr>
            <a:normAutofit/>
          </a:bodyPr>
          <a:lstStyle>
            <a:lvl1pPr marL="0" indent="0" algn="just">
              <a:buNone/>
              <a:defRPr sz="15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4" name="Symbol zastępczy tabeli 3"/>
          <p:cNvSpPr>
            <a:spLocks noGrp="1"/>
          </p:cNvSpPr>
          <p:nvPr>
            <p:ph type="tbl" sz="quarter" idx="15" hasCustomPrompt="1"/>
          </p:nvPr>
        </p:nvSpPr>
        <p:spPr>
          <a:xfrm>
            <a:off x="395099" y="1637113"/>
            <a:ext cx="5970587" cy="44672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pl-PL" dirty="0"/>
              <a:t>Kliknij, aby dodać tabelę</a:t>
            </a:r>
          </a:p>
        </p:txBody>
      </p:sp>
      <p:pic>
        <p:nvPicPr>
          <p:cNvPr id="15" name="Obraz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429480"/>
            <a:ext cx="1160256" cy="87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48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 z tytułe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 userDrawn="1"/>
        </p:nvSpPr>
        <p:spPr>
          <a:xfrm>
            <a:off x="1" y="0"/>
            <a:ext cx="12191999" cy="1301618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 userDrawn="1"/>
        </p:nvCxnSpPr>
        <p:spPr>
          <a:xfrm rot="5400000">
            <a:off x="-61599" y="646191"/>
            <a:ext cx="9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0800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" name="Obraz 1"/>
          <p:cNvPicPr>
            <a:picLocks noChangeAspect="1"/>
          </p:cNvPicPr>
          <p:nvPr userDrawn="1"/>
        </p:nvPicPr>
        <p:blipFill rotWithShape="1">
          <a:blip r:embed="rId2"/>
          <a:srcRect r="12162" b="12206"/>
          <a:stretch/>
        </p:blipFill>
        <p:spPr>
          <a:xfrm>
            <a:off x="10677362" y="121846"/>
            <a:ext cx="1374476" cy="10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9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wykrese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7" name="Łącznik prosty 6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 userDrawn="1"/>
        </p:nvSpPr>
        <p:spPr>
          <a:xfrm>
            <a:off x="1" y="0"/>
            <a:ext cx="12191999" cy="1301618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 userDrawn="1"/>
        </p:nvCxnSpPr>
        <p:spPr>
          <a:xfrm rot="5400000">
            <a:off x="-61599" y="646191"/>
            <a:ext cx="9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 userDrawn="1"/>
        </p:nvSpPr>
        <p:spPr>
          <a:xfrm>
            <a:off x="11277600" y="844418"/>
            <a:ext cx="914400" cy="914400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" name="Łącznik prosty 12"/>
          <p:cNvCxnSpPr/>
          <p:nvPr userDrawn="1"/>
        </p:nvCxnSpPr>
        <p:spPr>
          <a:xfrm rot="5400000">
            <a:off x="10561896" y="2590318"/>
            <a:ext cx="2628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 userDrawn="1"/>
        </p:nvSpPr>
        <p:spPr>
          <a:xfrm>
            <a:off x="11277599" y="844418"/>
            <a:ext cx="411019" cy="914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5156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3" name="Symbol zastępczy wykresu 12"/>
          <p:cNvSpPr>
            <a:spLocks noGrp="1"/>
          </p:cNvSpPr>
          <p:nvPr>
            <p:ph type="chart" sz="quarter" idx="13" hasCustomPrompt="1"/>
          </p:nvPr>
        </p:nvSpPr>
        <p:spPr>
          <a:xfrm>
            <a:off x="271994" y="1636897"/>
            <a:ext cx="5915445" cy="44716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dirty="0"/>
              <a:t>Kliknij, aby dodać wykres</a:t>
            </a:r>
          </a:p>
          <a:p>
            <a:r>
              <a:rPr lang="pl-PL" dirty="0"/>
              <a:t>Możesz dodać dowolny wykres, w zależności od danych, które chcesz zaprezentować</a:t>
            </a:r>
          </a:p>
        </p:txBody>
      </p:sp>
      <p:sp>
        <p:nvSpPr>
          <p:cNvPr id="34" name="Symbol zastępczy tekstu 2"/>
          <p:cNvSpPr>
            <a:spLocks noGrp="1"/>
          </p:cNvSpPr>
          <p:nvPr>
            <p:ph type="body" idx="14" hasCustomPrompt="1"/>
          </p:nvPr>
        </p:nvSpPr>
        <p:spPr>
          <a:xfrm>
            <a:off x="6553200" y="1636897"/>
            <a:ext cx="3942795" cy="4054219"/>
          </a:xfrm>
        </p:spPr>
        <p:txBody>
          <a:bodyPr>
            <a:normAutofit/>
          </a:bodyPr>
          <a:lstStyle>
            <a:lvl1pPr marL="0" indent="0" algn="just">
              <a:buNone/>
              <a:defRPr sz="15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pic>
        <p:nvPicPr>
          <p:cNvPr id="16" name="Obraz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0" y="5154872"/>
            <a:ext cx="1526016" cy="114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76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wykrese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7" name="Łącznik prosty 6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 userDrawn="1"/>
        </p:nvSpPr>
        <p:spPr>
          <a:xfrm>
            <a:off x="1" y="0"/>
            <a:ext cx="12191999" cy="1301618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 userDrawn="1"/>
        </p:nvCxnSpPr>
        <p:spPr>
          <a:xfrm rot="5400000">
            <a:off x="-61599" y="646191"/>
            <a:ext cx="9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 userDrawn="1"/>
        </p:nvSpPr>
        <p:spPr>
          <a:xfrm>
            <a:off x="11277600" y="844418"/>
            <a:ext cx="914400" cy="914400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" name="Łącznik prosty 12"/>
          <p:cNvCxnSpPr/>
          <p:nvPr userDrawn="1"/>
        </p:nvCxnSpPr>
        <p:spPr>
          <a:xfrm rot="5400000">
            <a:off x="10561896" y="2590318"/>
            <a:ext cx="2628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 userDrawn="1"/>
        </p:nvSpPr>
        <p:spPr>
          <a:xfrm>
            <a:off x="11277599" y="844418"/>
            <a:ext cx="411019" cy="914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5156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3" name="Symbol zastępczy wykresu 12"/>
          <p:cNvSpPr>
            <a:spLocks noGrp="1"/>
          </p:cNvSpPr>
          <p:nvPr>
            <p:ph type="chart" sz="quarter" idx="13" hasCustomPrompt="1"/>
          </p:nvPr>
        </p:nvSpPr>
        <p:spPr>
          <a:xfrm>
            <a:off x="271994" y="1636898"/>
            <a:ext cx="10822946" cy="316774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pl-PL" dirty="0"/>
              <a:t>Kliknij, aby dodać wykres</a:t>
            </a:r>
          </a:p>
          <a:p>
            <a:r>
              <a:rPr lang="pl-PL" dirty="0"/>
              <a:t>Możesz dodać dowolny wykres, w zależności od danych, które chcesz zaprezentować</a:t>
            </a:r>
          </a:p>
        </p:txBody>
      </p:sp>
      <p:sp>
        <p:nvSpPr>
          <p:cNvPr id="15" name="Symbol zastępczy tekstu 2"/>
          <p:cNvSpPr>
            <a:spLocks noGrp="1"/>
          </p:cNvSpPr>
          <p:nvPr>
            <p:ph type="body" idx="14" hasCustomPrompt="1"/>
          </p:nvPr>
        </p:nvSpPr>
        <p:spPr>
          <a:xfrm>
            <a:off x="271994" y="4987453"/>
            <a:ext cx="10224001" cy="1121087"/>
          </a:xfrm>
        </p:spPr>
        <p:txBody>
          <a:bodyPr>
            <a:normAutofit/>
          </a:bodyPr>
          <a:lstStyle>
            <a:lvl1pPr marL="0" indent="0" algn="just">
              <a:buNone/>
              <a:defRPr sz="15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pic>
        <p:nvPicPr>
          <p:cNvPr id="17" name="Obraz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0" y="5154872"/>
            <a:ext cx="1526016" cy="114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11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punktoram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1" b="2165"/>
          <a:stretch/>
        </p:blipFill>
        <p:spPr>
          <a:xfrm>
            <a:off x="1" y="-188259"/>
            <a:ext cx="12191999" cy="7194177"/>
          </a:xfrm>
          <a:prstGeom prst="rect">
            <a:avLst/>
          </a:prstGeom>
        </p:spPr>
      </p:pic>
      <p:sp>
        <p:nvSpPr>
          <p:cNvPr id="11" name="Prostokąt 10"/>
          <p:cNvSpPr/>
          <p:nvPr userDrawn="1"/>
        </p:nvSpPr>
        <p:spPr>
          <a:xfrm>
            <a:off x="1" y="-99652"/>
            <a:ext cx="12311792" cy="698465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 userDrawn="1"/>
        </p:nvSpPr>
        <p:spPr>
          <a:xfrm>
            <a:off x="1" y="0"/>
            <a:ext cx="12191999" cy="1301618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 userDrawn="1"/>
        </p:nvCxnSpPr>
        <p:spPr>
          <a:xfrm rot="5400000">
            <a:off x="-61599" y="646191"/>
            <a:ext cx="9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5156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3"/>
          </p:nvPr>
        </p:nvSpPr>
        <p:spPr>
          <a:xfrm>
            <a:off x="347850" y="1506165"/>
            <a:ext cx="5689879" cy="4584700"/>
          </a:xfrm>
        </p:spPr>
        <p:txBody>
          <a:bodyPr/>
          <a:lstStyle>
            <a:lvl1pPr marL="2286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2" name="Symbol zastępczy tekstu 5"/>
          <p:cNvSpPr>
            <a:spLocks noGrp="1"/>
          </p:cNvSpPr>
          <p:nvPr>
            <p:ph type="body" sz="quarter" idx="14"/>
          </p:nvPr>
        </p:nvSpPr>
        <p:spPr>
          <a:xfrm>
            <a:off x="6155897" y="1506165"/>
            <a:ext cx="5689879" cy="4584700"/>
          </a:xfrm>
        </p:spPr>
        <p:txBody>
          <a:bodyPr/>
          <a:lstStyle>
            <a:lvl1pPr marL="2286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cxnSp>
        <p:nvCxnSpPr>
          <p:cNvPr id="13" name="Łącznik prosty 12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 userDrawn="1"/>
        </p:nvSpPr>
        <p:spPr>
          <a:xfrm>
            <a:off x="11277600" y="844418"/>
            <a:ext cx="914400" cy="914400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14"/>
          <p:cNvCxnSpPr/>
          <p:nvPr userDrawn="1"/>
        </p:nvCxnSpPr>
        <p:spPr>
          <a:xfrm rot="5400000">
            <a:off x="10561896" y="2590318"/>
            <a:ext cx="2628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ostokąt 15"/>
          <p:cNvSpPr/>
          <p:nvPr userDrawn="1"/>
        </p:nvSpPr>
        <p:spPr>
          <a:xfrm>
            <a:off x="11277599" y="844418"/>
            <a:ext cx="411019" cy="914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3937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bez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-24000" y="-27000"/>
            <a:ext cx="10165527" cy="691200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2828" r="17575" b="4242"/>
          <a:stretch/>
        </p:blipFill>
        <p:spPr>
          <a:xfrm>
            <a:off x="6040574" y="242455"/>
            <a:ext cx="5902038" cy="6373091"/>
          </a:xfrm>
          <a:prstGeom prst="rect">
            <a:avLst/>
          </a:prstGeom>
        </p:spPr>
      </p:pic>
      <p:sp>
        <p:nvSpPr>
          <p:cNvPr id="10" name="Prostokąt 9"/>
          <p:cNvSpPr/>
          <p:nvPr userDrawn="1"/>
        </p:nvSpPr>
        <p:spPr>
          <a:xfrm>
            <a:off x="-24000" y="416341"/>
            <a:ext cx="7015928" cy="2325255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 userDrawn="1"/>
        </p:nvSpPr>
        <p:spPr>
          <a:xfrm>
            <a:off x="6040574" y="242455"/>
            <a:ext cx="5902038" cy="637309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 userDrawn="1"/>
        </p:nvSpPr>
        <p:spPr>
          <a:xfrm>
            <a:off x="-24000" y="630379"/>
            <a:ext cx="7015928" cy="2325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" name="Łącznik prosty 13"/>
          <p:cNvCxnSpPr/>
          <p:nvPr userDrawn="1"/>
        </p:nvCxnSpPr>
        <p:spPr>
          <a:xfrm rot="5400000">
            <a:off x="-1843599" y="3440762"/>
            <a:ext cx="4500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 userDrawn="1"/>
        </p:nvCxnSpPr>
        <p:spPr>
          <a:xfrm rot="5400000">
            <a:off x="10244396" y="5655155"/>
            <a:ext cx="2628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480288" y="739588"/>
            <a:ext cx="6329223" cy="2112144"/>
          </a:xfrm>
        </p:spPr>
        <p:txBody>
          <a:bodyPr anchor="ctr">
            <a:normAutofit/>
          </a:bodyPr>
          <a:lstStyle>
            <a:lvl1pPr algn="l">
              <a:defRPr sz="5000" b="1"/>
            </a:lvl1pPr>
          </a:lstStyle>
          <a:p>
            <a:r>
              <a:rPr lang="pl-PL" dirty="0"/>
              <a:t>Kliknij, aby dodać tytuł</a:t>
            </a:r>
          </a:p>
        </p:txBody>
      </p:sp>
      <p:sp>
        <p:nvSpPr>
          <p:cNvPr id="22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401782" y="6206228"/>
            <a:ext cx="4114800" cy="365125"/>
          </a:xfrm>
        </p:spPr>
        <p:txBody>
          <a:bodyPr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Gdynia, data</a:t>
            </a:r>
          </a:p>
        </p:txBody>
      </p:sp>
    </p:spTree>
    <p:extLst>
      <p:ext uri="{BB962C8B-B14F-4D97-AF65-F5344CB8AC3E}">
        <p14:creationId xmlns:p14="http://schemas.microsoft.com/office/powerpoint/2010/main" val="27887273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punktorami i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 userDrawn="1"/>
        </p:nvSpPr>
        <p:spPr>
          <a:xfrm>
            <a:off x="1" y="0"/>
            <a:ext cx="12191999" cy="1301618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 userDrawn="1"/>
        </p:nvCxnSpPr>
        <p:spPr>
          <a:xfrm rot="5400000">
            <a:off x="-61599" y="646191"/>
            <a:ext cx="9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0800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3"/>
          </p:nvPr>
        </p:nvSpPr>
        <p:spPr>
          <a:xfrm>
            <a:off x="347850" y="1506165"/>
            <a:ext cx="5689879" cy="4584700"/>
          </a:xfrm>
        </p:spPr>
        <p:txBody>
          <a:bodyPr/>
          <a:lstStyle>
            <a:lvl1pPr marL="2286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cxnSp>
        <p:nvCxnSpPr>
          <p:cNvPr id="13" name="Łącznik prosty 12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474111" y="1502103"/>
            <a:ext cx="5372748" cy="45887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 rotWithShape="1">
          <a:blip r:embed="rId2"/>
          <a:srcRect r="12162" b="12206"/>
          <a:stretch/>
        </p:blipFill>
        <p:spPr>
          <a:xfrm>
            <a:off x="10677362" y="121846"/>
            <a:ext cx="1374476" cy="10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73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punktorami i tytuł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 userDrawn="1"/>
        </p:nvSpPr>
        <p:spPr>
          <a:xfrm>
            <a:off x="1" y="0"/>
            <a:ext cx="12191999" cy="1301618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 userDrawn="1"/>
        </p:nvCxnSpPr>
        <p:spPr>
          <a:xfrm rot="5400000">
            <a:off x="-61599" y="646191"/>
            <a:ext cx="9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0800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3" name="Łącznik prosty 12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53103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354947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53103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354947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17" name="Obraz 16"/>
          <p:cNvPicPr>
            <a:picLocks noChangeAspect="1"/>
          </p:cNvPicPr>
          <p:nvPr userDrawn="1"/>
        </p:nvPicPr>
        <p:blipFill rotWithShape="1">
          <a:blip r:embed="rId2"/>
          <a:srcRect r="12162" b="12206"/>
          <a:stretch/>
        </p:blipFill>
        <p:spPr>
          <a:xfrm>
            <a:off x="10677362" y="121846"/>
            <a:ext cx="1374476" cy="10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87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4 elementami proce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 userDrawn="1"/>
        </p:nvSpPr>
        <p:spPr>
          <a:xfrm>
            <a:off x="1" y="0"/>
            <a:ext cx="12191999" cy="1301618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 userDrawn="1"/>
        </p:nvCxnSpPr>
        <p:spPr>
          <a:xfrm rot="5400000">
            <a:off x="-61599" y="646191"/>
            <a:ext cx="9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0800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grpSp>
        <p:nvGrpSpPr>
          <p:cNvPr id="3" name="Grupa 2"/>
          <p:cNvGrpSpPr/>
          <p:nvPr userDrawn="1"/>
        </p:nvGrpSpPr>
        <p:grpSpPr>
          <a:xfrm>
            <a:off x="4321933" y="2012783"/>
            <a:ext cx="3548134" cy="3610091"/>
            <a:chOff x="4149203" y="2135615"/>
            <a:chExt cx="3548134" cy="3610091"/>
          </a:xfrm>
        </p:grpSpPr>
        <p:grpSp>
          <p:nvGrpSpPr>
            <p:cNvPr id="5" name="组合 65"/>
            <p:cNvGrpSpPr/>
            <p:nvPr userDrawn="1"/>
          </p:nvGrpSpPr>
          <p:grpSpPr>
            <a:xfrm>
              <a:off x="4149203" y="2141321"/>
              <a:ext cx="2113146" cy="1810753"/>
              <a:chOff x="2920905" y="1171855"/>
              <a:chExt cx="1966671" cy="1659815"/>
            </a:xfrm>
            <a:solidFill>
              <a:srgbClr val="0B082E"/>
            </a:solidFill>
          </p:grpSpPr>
          <p:sp>
            <p:nvSpPr>
              <p:cNvPr id="6" name="Shape 14693"/>
              <p:cNvSpPr/>
              <p:nvPr/>
            </p:nvSpPr>
            <p:spPr>
              <a:xfrm>
                <a:off x="2920905" y="1171855"/>
                <a:ext cx="1966671" cy="16598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057" y="12384"/>
                    </a:moveTo>
                    <a:cubicBezTo>
                      <a:pt x="18057" y="12384"/>
                      <a:pt x="18057" y="12384"/>
                      <a:pt x="18057" y="12384"/>
                    </a:cubicBezTo>
                    <a:cubicBezTo>
                      <a:pt x="15921" y="12384"/>
                      <a:pt x="14125" y="13306"/>
                      <a:pt x="12620" y="15091"/>
                    </a:cubicBezTo>
                    <a:cubicBezTo>
                      <a:pt x="11116" y="16819"/>
                      <a:pt x="10387" y="19008"/>
                      <a:pt x="10387" y="21485"/>
                    </a:cubicBezTo>
                    <a:cubicBezTo>
                      <a:pt x="10387" y="21542"/>
                      <a:pt x="10387" y="21600"/>
                      <a:pt x="10387" y="21600"/>
                    </a:cubicBezTo>
                    <a:cubicBezTo>
                      <a:pt x="7669" y="21600"/>
                      <a:pt x="7669" y="21600"/>
                      <a:pt x="7669" y="21600"/>
                    </a:cubicBezTo>
                    <a:cubicBezTo>
                      <a:pt x="7815" y="21485"/>
                      <a:pt x="7960" y="21370"/>
                      <a:pt x="8106" y="21197"/>
                    </a:cubicBezTo>
                    <a:cubicBezTo>
                      <a:pt x="8494" y="20736"/>
                      <a:pt x="8689" y="20218"/>
                      <a:pt x="8689" y="19584"/>
                    </a:cubicBezTo>
                    <a:cubicBezTo>
                      <a:pt x="8689" y="18893"/>
                      <a:pt x="8494" y="18374"/>
                      <a:pt x="8106" y="17914"/>
                    </a:cubicBezTo>
                    <a:cubicBezTo>
                      <a:pt x="7718" y="17453"/>
                      <a:pt x="7232" y="17222"/>
                      <a:pt x="6698" y="17222"/>
                    </a:cubicBezTo>
                    <a:cubicBezTo>
                      <a:pt x="6164" y="17222"/>
                      <a:pt x="5679" y="17453"/>
                      <a:pt x="5291" y="17914"/>
                    </a:cubicBezTo>
                    <a:cubicBezTo>
                      <a:pt x="4902" y="18374"/>
                      <a:pt x="4708" y="18893"/>
                      <a:pt x="4708" y="19584"/>
                    </a:cubicBezTo>
                    <a:cubicBezTo>
                      <a:pt x="4708" y="20218"/>
                      <a:pt x="4902" y="20736"/>
                      <a:pt x="5291" y="21197"/>
                    </a:cubicBezTo>
                    <a:cubicBezTo>
                      <a:pt x="5436" y="21370"/>
                      <a:pt x="5582" y="21485"/>
                      <a:pt x="5728" y="21600"/>
                    </a:cubicBezTo>
                    <a:cubicBezTo>
                      <a:pt x="2961" y="21600"/>
                      <a:pt x="2961" y="21600"/>
                      <a:pt x="2961" y="21600"/>
                    </a:cubicBezTo>
                    <a:cubicBezTo>
                      <a:pt x="2961" y="21542"/>
                      <a:pt x="2961" y="21542"/>
                      <a:pt x="2961" y="21485"/>
                    </a:cubicBezTo>
                    <a:cubicBezTo>
                      <a:pt x="2961" y="21370"/>
                      <a:pt x="2961" y="21254"/>
                      <a:pt x="2961" y="21139"/>
                    </a:cubicBezTo>
                    <a:cubicBezTo>
                      <a:pt x="2961" y="20678"/>
                      <a:pt x="3009" y="20160"/>
                      <a:pt x="3009" y="19699"/>
                    </a:cubicBezTo>
                    <a:cubicBezTo>
                      <a:pt x="0" y="17683"/>
                      <a:pt x="0" y="17683"/>
                      <a:pt x="0" y="17683"/>
                    </a:cubicBezTo>
                    <a:cubicBezTo>
                      <a:pt x="194" y="16416"/>
                      <a:pt x="437" y="15149"/>
                      <a:pt x="825" y="13997"/>
                    </a:cubicBezTo>
                    <a:cubicBezTo>
                      <a:pt x="4174" y="14227"/>
                      <a:pt x="4174" y="14227"/>
                      <a:pt x="4174" y="14227"/>
                    </a:cubicBezTo>
                    <a:cubicBezTo>
                      <a:pt x="4611" y="13075"/>
                      <a:pt x="5145" y="12038"/>
                      <a:pt x="5776" y="11002"/>
                    </a:cubicBezTo>
                    <a:cubicBezTo>
                      <a:pt x="4126" y="7315"/>
                      <a:pt x="4126" y="7315"/>
                      <a:pt x="4126" y="7315"/>
                    </a:cubicBezTo>
                    <a:cubicBezTo>
                      <a:pt x="4466" y="6912"/>
                      <a:pt x="4805" y="6451"/>
                      <a:pt x="5145" y="6048"/>
                    </a:cubicBezTo>
                    <a:cubicBezTo>
                      <a:pt x="5485" y="5645"/>
                      <a:pt x="5825" y="5242"/>
                      <a:pt x="6213" y="4838"/>
                    </a:cubicBezTo>
                    <a:cubicBezTo>
                      <a:pt x="9125" y="6912"/>
                      <a:pt x="9125" y="6912"/>
                      <a:pt x="9125" y="6912"/>
                    </a:cubicBezTo>
                    <a:cubicBezTo>
                      <a:pt x="9999" y="6163"/>
                      <a:pt x="10873" y="5530"/>
                      <a:pt x="11795" y="5069"/>
                    </a:cubicBezTo>
                    <a:cubicBezTo>
                      <a:pt x="11795" y="922"/>
                      <a:pt x="11795" y="922"/>
                      <a:pt x="11795" y="922"/>
                    </a:cubicBezTo>
                    <a:cubicBezTo>
                      <a:pt x="12717" y="518"/>
                      <a:pt x="13737" y="230"/>
                      <a:pt x="14707" y="0"/>
                    </a:cubicBezTo>
                    <a:cubicBezTo>
                      <a:pt x="16455" y="3571"/>
                      <a:pt x="16455" y="3571"/>
                      <a:pt x="16455" y="3571"/>
                    </a:cubicBezTo>
                    <a:cubicBezTo>
                      <a:pt x="16989" y="3514"/>
                      <a:pt x="17523" y="3456"/>
                      <a:pt x="18057" y="3456"/>
                    </a:cubicBezTo>
                    <a:cubicBezTo>
                      <a:pt x="18057" y="6970"/>
                      <a:pt x="18057" y="6970"/>
                      <a:pt x="18057" y="6970"/>
                    </a:cubicBezTo>
                    <a:cubicBezTo>
                      <a:pt x="18105" y="6854"/>
                      <a:pt x="18154" y="6797"/>
                      <a:pt x="18202" y="6739"/>
                    </a:cubicBezTo>
                    <a:cubicBezTo>
                      <a:pt x="18591" y="6278"/>
                      <a:pt x="19076" y="6048"/>
                      <a:pt x="19610" y="6048"/>
                    </a:cubicBezTo>
                    <a:cubicBezTo>
                      <a:pt x="20144" y="6048"/>
                      <a:pt x="20629" y="6278"/>
                      <a:pt x="21018" y="6739"/>
                    </a:cubicBezTo>
                    <a:cubicBezTo>
                      <a:pt x="21406" y="7200"/>
                      <a:pt x="21600" y="7718"/>
                      <a:pt x="21600" y="8352"/>
                    </a:cubicBezTo>
                    <a:cubicBezTo>
                      <a:pt x="21600" y="9043"/>
                      <a:pt x="21406" y="9562"/>
                      <a:pt x="21018" y="10022"/>
                    </a:cubicBezTo>
                    <a:cubicBezTo>
                      <a:pt x="20629" y="10483"/>
                      <a:pt x="20144" y="10714"/>
                      <a:pt x="19610" y="10714"/>
                    </a:cubicBezTo>
                    <a:cubicBezTo>
                      <a:pt x="19076" y="10714"/>
                      <a:pt x="18591" y="10483"/>
                      <a:pt x="18202" y="10022"/>
                    </a:cubicBezTo>
                    <a:cubicBezTo>
                      <a:pt x="18154" y="9965"/>
                      <a:pt x="18105" y="9907"/>
                      <a:pt x="18057" y="9792"/>
                    </a:cubicBezTo>
                    <a:lnTo>
                      <a:pt x="18057" y="12384"/>
                    </a:lnTo>
                    <a:close/>
                  </a:path>
                </a:pathLst>
              </a:custGeom>
              <a:grpFill/>
              <a:ln w="19050">
                <a:solidFill>
                  <a:srgbClr val="F2F2F2"/>
                </a:solidFill>
                <a:round/>
              </a:ln>
            </p:spPr>
            <p:txBody>
              <a:bodyPr lIns="0" tIns="0" rIns="0" bIns="0"/>
              <a:lstStyle/>
              <a:p>
                <a:pPr lvl="0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" name="Freeform 187"/>
              <p:cNvSpPr>
                <a:spLocks/>
              </p:cNvSpPr>
              <p:nvPr/>
            </p:nvSpPr>
            <p:spPr bwMode="auto">
              <a:xfrm>
                <a:off x="3536955" y="1823444"/>
                <a:ext cx="357188" cy="284559"/>
              </a:xfrm>
              <a:custGeom>
                <a:avLst/>
                <a:gdLst>
                  <a:gd name="T0" fmla="*/ 71 w 127"/>
                  <a:gd name="T1" fmla="*/ 4 h 101"/>
                  <a:gd name="T2" fmla="*/ 110 w 127"/>
                  <a:gd name="T3" fmla="*/ 10 h 101"/>
                  <a:gd name="T4" fmla="*/ 127 w 127"/>
                  <a:gd name="T5" fmla="*/ 26 h 101"/>
                  <a:gd name="T6" fmla="*/ 122 w 127"/>
                  <a:gd name="T7" fmla="*/ 26 h 101"/>
                  <a:gd name="T8" fmla="*/ 116 w 127"/>
                  <a:gd name="T9" fmla="*/ 26 h 101"/>
                  <a:gd name="T10" fmla="*/ 105 w 127"/>
                  <a:gd name="T11" fmla="*/ 17 h 101"/>
                  <a:gd name="T12" fmla="*/ 74 w 127"/>
                  <a:gd name="T13" fmla="*/ 12 h 101"/>
                  <a:gd name="T14" fmla="*/ 57 w 127"/>
                  <a:gd name="T15" fmla="*/ 20 h 101"/>
                  <a:gd name="T16" fmla="*/ 46 w 127"/>
                  <a:gd name="T17" fmla="*/ 34 h 101"/>
                  <a:gd name="T18" fmla="*/ 41 w 127"/>
                  <a:gd name="T19" fmla="*/ 37 h 101"/>
                  <a:gd name="T20" fmla="*/ 41 w 127"/>
                  <a:gd name="T21" fmla="*/ 37 h 101"/>
                  <a:gd name="T22" fmla="*/ 32 w 127"/>
                  <a:gd name="T23" fmla="*/ 37 h 101"/>
                  <a:gd name="T24" fmla="*/ 15 w 127"/>
                  <a:gd name="T25" fmla="*/ 50 h 101"/>
                  <a:gd name="T26" fmla="*/ 11 w 127"/>
                  <a:gd name="T27" fmla="*/ 71 h 101"/>
                  <a:gd name="T28" fmla="*/ 24 w 127"/>
                  <a:gd name="T29" fmla="*/ 88 h 101"/>
                  <a:gd name="T30" fmla="*/ 37 w 127"/>
                  <a:gd name="T31" fmla="*/ 92 h 101"/>
                  <a:gd name="T32" fmla="*/ 39 w 127"/>
                  <a:gd name="T33" fmla="*/ 101 h 101"/>
                  <a:gd name="T34" fmla="*/ 19 w 127"/>
                  <a:gd name="T35" fmla="*/ 95 h 101"/>
                  <a:gd name="T36" fmla="*/ 3 w 127"/>
                  <a:gd name="T37" fmla="*/ 73 h 101"/>
                  <a:gd name="T38" fmla="*/ 7 w 127"/>
                  <a:gd name="T39" fmla="*/ 45 h 101"/>
                  <a:gd name="T40" fmla="*/ 30 w 127"/>
                  <a:gd name="T41" fmla="*/ 29 h 101"/>
                  <a:gd name="T42" fmla="*/ 39 w 127"/>
                  <a:gd name="T43" fmla="*/ 28 h 101"/>
                  <a:gd name="T44" fmla="*/ 52 w 127"/>
                  <a:gd name="T45" fmla="*/ 13 h 101"/>
                  <a:gd name="T46" fmla="*/ 71 w 127"/>
                  <a:gd name="T47" fmla="*/ 4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7" h="101">
                    <a:moveTo>
                      <a:pt x="71" y="4"/>
                    </a:moveTo>
                    <a:cubicBezTo>
                      <a:pt x="85" y="0"/>
                      <a:pt x="99" y="3"/>
                      <a:pt x="110" y="10"/>
                    </a:cubicBezTo>
                    <a:cubicBezTo>
                      <a:pt x="117" y="14"/>
                      <a:pt x="122" y="19"/>
                      <a:pt x="127" y="26"/>
                    </a:cubicBezTo>
                    <a:cubicBezTo>
                      <a:pt x="125" y="26"/>
                      <a:pt x="124" y="26"/>
                      <a:pt x="122" y="26"/>
                    </a:cubicBezTo>
                    <a:cubicBezTo>
                      <a:pt x="120" y="26"/>
                      <a:pt x="118" y="26"/>
                      <a:pt x="116" y="26"/>
                    </a:cubicBezTo>
                    <a:cubicBezTo>
                      <a:pt x="113" y="23"/>
                      <a:pt x="109" y="20"/>
                      <a:pt x="105" y="17"/>
                    </a:cubicBezTo>
                    <a:cubicBezTo>
                      <a:pt x="96" y="12"/>
                      <a:pt x="85" y="10"/>
                      <a:pt x="74" y="12"/>
                    </a:cubicBezTo>
                    <a:cubicBezTo>
                      <a:pt x="67" y="14"/>
                      <a:pt x="62" y="17"/>
                      <a:pt x="57" y="20"/>
                    </a:cubicBezTo>
                    <a:cubicBezTo>
                      <a:pt x="52" y="24"/>
                      <a:pt x="49" y="29"/>
                      <a:pt x="46" y="34"/>
                    </a:cubicBezTo>
                    <a:cubicBezTo>
                      <a:pt x="45" y="36"/>
                      <a:pt x="43" y="37"/>
                      <a:pt x="41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38" y="36"/>
                      <a:pt x="35" y="37"/>
                      <a:pt x="32" y="37"/>
                    </a:cubicBezTo>
                    <a:cubicBezTo>
                      <a:pt x="24" y="39"/>
                      <a:pt x="18" y="44"/>
                      <a:pt x="15" y="50"/>
                    </a:cubicBezTo>
                    <a:cubicBezTo>
                      <a:pt x="11" y="56"/>
                      <a:pt x="10" y="63"/>
                      <a:pt x="11" y="71"/>
                    </a:cubicBezTo>
                    <a:cubicBezTo>
                      <a:pt x="13" y="78"/>
                      <a:pt x="18" y="84"/>
                      <a:pt x="24" y="88"/>
                    </a:cubicBezTo>
                    <a:cubicBezTo>
                      <a:pt x="28" y="90"/>
                      <a:pt x="32" y="91"/>
                      <a:pt x="37" y="92"/>
                    </a:cubicBezTo>
                    <a:cubicBezTo>
                      <a:pt x="37" y="95"/>
                      <a:pt x="38" y="98"/>
                      <a:pt x="39" y="101"/>
                    </a:cubicBezTo>
                    <a:cubicBezTo>
                      <a:pt x="32" y="101"/>
                      <a:pt x="25" y="99"/>
                      <a:pt x="19" y="95"/>
                    </a:cubicBezTo>
                    <a:cubicBezTo>
                      <a:pt x="11" y="90"/>
                      <a:pt x="5" y="83"/>
                      <a:pt x="3" y="73"/>
                    </a:cubicBezTo>
                    <a:cubicBezTo>
                      <a:pt x="0" y="63"/>
                      <a:pt x="2" y="53"/>
                      <a:pt x="7" y="45"/>
                    </a:cubicBezTo>
                    <a:cubicBezTo>
                      <a:pt x="12" y="37"/>
                      <a:pt x="20" y="31"/>
                      <a:pt x="30" y="29"/>
                    </a:cubicBezTo>
                    <a:cubicBezTo>
                      <a:pt x="33" y="28"/>
                      <a:pt x="36" y="28"/>
                      <a:pt x="39" y="28"/>
                    </a:cubicBezTo>
                    <a:cubicBezTo>
                      <a:pt x="42" y="22"/>
                      <a:pt x="47" y="17"/>
                      <a:pt x="52" y="13"/>
                    </a:cubicBezTo>
                    <a:cubicBezTo>
                      <a:pt x="57" y="9"/>
                      <a:pt x="64" y="5"/>
                      <a:pt x="7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组合 70"/>
            <p:cNvGrpSpPr/>
            <p:nvPr userDrawn="1"/>
          </p:nvGrpSpPr>
          <p:grpSpPr>
            <a:xfrm>
              <a:off x="5563584" y="3952073"/>
              <a:ext cx="2133753" cy="1793633"/>
              <a:chOff x="4237247" y="2831669"/>
              <a:chExt cx="1985850" cy="1644122"/>
            </a:xfrm>
            <a:solidFill>
              <a:schemeClr val="accent2"/>
            </a:solidFill>
          </p:grpSpPr>
          <p:sp>
            <p:nvSpPr>
              <p:cNvPr id="13" name="Shape 14695"/>
              <p:cNvSpPr/>
              <p:nvPr/>
            </p:nvSpPr>
            <p:spPr>
              <a:xfrm>
                <a:off x="4237247" y="2831669"/>
                <a:ext cx="1985850" cy="16441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560" y="9082"/>
                    </a:moveTo>
                    <a:cubicBezTo>
                      <a:pt x="5629" y="9082"/>
                      <a:pt x="7457" y="8209"/>
                      <a:pt x="8900" y="6404"/>
                    </a:cubicBezTo>
                    <a:cubicBezTo>
                      <a:pt x="10391" y="4658"/>
                      <a:pt x="11113" y="2504"/>
                      <a:pt x="11161" y="0"/>
                    </a:cubicBezTo>
                    <a:cubicBezTo>
                      <a:pt x="13181" y="0"/>
                      <a:pt x="13181" y="0"/>
                      <a:pt x="13181" y="0"/>
                    </a:cubicBezTo>
                    <a:cubicBezTo>
                      <a:pt x="13181" y="0"/>
                      <a:pt x="13181" y="58"/>
                      <a:pt x="13181" y="58"/>
                    </a:cubicBezTo>
                    <a:cubicBezTo>
                      <a:pt x="12796" y="524"/>
                      <a:pt x="12604" y="1106"/>
                      <a:pt x="12604" y="1747"/>
                    </a:cubicBezTo>
                    <a:cubicBezTo>
                      <a:pt x="12604" y="2387"/>
                      <a:pt x="12796" y="2969"/>
                      <a:pt x="13181" y="3377"/>
                    </a:cubicBezTo>
                    <a:cubicBezTo>
                      <a:pt x="13566" y="3843"/>
                      <a:pt x="13999" y="4075"/>
                      <a:pt x="14528" y="4075"/>
                    </a:cubicBezTo>
                    <a:cubicBezTo>
                      <a:pt x="15106" y="4075"/>
                      <a:pt x="15539" y="3843"/>
                      <a:pt x="15923" y="3377"/>
                    </a:cubicBezTo>
                    <a:cubicBezTo>
                      <a:pt x="16308" y="2969"/>
                      <a:pt x="16501" y="2387"/>
                      <a:pt x="16501" y="1747"/>
                    </a:cubicBezTo>
                    <a:cubicBezTo>
                      <a:pt x="16501" y="1106"/>
                      <a:pt x="16308" y="524"/>
                      <a:pt x="15923" y="58"/>
                    </a:cubicBezTo>
                    <a:cubicBezTo>
                      <a:pt x="15923" y="58"/>
                      <a:pt x="15875" y="0"/>
                      <a:pt x="15875" y="0"/>
                    </a:cubicBezTo>
                    <a:cubicBezTo>
                      <a:pt x="18665" y="0"/>
                      <a:pt x="18665" y="0"/>
                      <a:pt x="18665" y="0"/>
                    </a:cubicBezTo>
                    <a:cubicBezTo>
                      <a:pt x="18665" y="640"/>
                      <a:pt x="18665" y="1281"/>
                      <a:pt x="18617" y="1863"/>
                    </a:cubicBezTo>
                    <a:cubicBezTo>
                      <a:pt x="21600" y="3843"/>
                      <a:pt x="21600" y="3843"/>
                      <a:pt x="21600" y="3843"/>
                    </a:cubicBezTo>
                    <a:cubicBezTo>
                      <a:pt x="21456" y="4949"/>
                      <a:pt x="21215" y="5997"/>
                      <a:pt x="20927" y="7045"/>
                    </a:cubicBezTo>
                    <a:cubicBezTo>
                      <a:pt x="17415" y="7278"/>
                      <a:pt x="17415" y="7278"/>
                      <a:pt x="17415" y="7278"/>
                    </a:cubicBezTo>
                    <a:cubicBezTo>
                      <a:pt x="16982" y="8442"/>
                      <a:pt x="16453" y="9548"/>
                      <a:pt x="15779" y="10654"/>
                    </a:cubicBezTo>
                    <a:cubicBezTo>
                      <a:pt x="17559" y="14148"/>
                      <a:pt x="17559" y="14148"/>
                      <a:pt x="17559" y="14148"/>
                    </a:cubicBezTo>
                    <a:cubicBezTo>
                      <a:pt x="17222" y="14613"/>
                      <a:pt x="16886" y="15021"/>
                      <a:pt x="16549" y="15487"/>
                    </a:cubicBezTo>
                    <a:cubicBezTo>
                      <a:pt x="16164" y="15894"/>
                      <a:pt x="15827" y="16302"/>
                      <a:pt x="15442" y="16709"/>
                    </a:cubicBezTo>
                    <a:cubicBezTo>
                      <a:pt x="12508" y="14613"/>
                      <a:pt x="12508" y="14613"/>
                      <a:pt x="12508" y="14613"/>
                    </a:cubicBezTo>
                    <a:cubicBezTo>
                      <a:pt x="11594" y="15429"/>
                      <a:pt x="10680" y="16069"/>
                      <a:pt x="9718" y="16593"/>
                    </a:cubicBezTo>
                    <a:cubicBezTo>
                      <a:pt x="9718" y="20727"/>
                      <a:pt x="9718" y="20727"/>
                      <a:pt x="9718" y="20727"/>
                    </a:cubicBezTo>
                    <a:cubicBezTo>
                      <a:pt x="8804" y="21134"/>
                      <a:pt x="7890" y="21425"/>
                      <a:pt x="6927" y="21600"/>
                    </a:cubicBezTo>
                    <a:cubicBezTo>
                      <a:pt x="5196" y="17990"/>
                      <a:pt x="5196" y="17990"/>
                      <a:pt x="5196" y="17990"/>
                    </a:cubicBezTo>
                    <a:cubicBezTo>
                      <a:pt x="4666" y="18049"/>
                      <a:pt x="4137" y="18107"/>
                      <a:pt x="3656" y="18107"/>
                    </a:cubicBezTo>
                    <a:cubicBezTo>
                      <a:pt x="3608" y="18107"/>
                      <a:pt x="3608" y="18107"/>
                      <a:pt x="3560" y="18107"/>
                    </a:cubicBezTo>
                    <a:cubicBezTo>
                      <a:pt x="3560" y="14439"/>
                      <a:pt x="3560" y="14439"/>
                      <a:pt x="3560" y="14439"/>
                    </a:cubicBezTo>
                    <a:cubicBezTo>
                      <a:pt x="3512" y="14555"/>
                      <a:pt x="3416" y="14672"/>
                      <a:pt x="3319" y="14788"/>
                    </a:cubicBezTo>
                    <a:cubicBezTo>
                      <a:pt x="2935" y="15254"/>
                      <a:pt x="2453" y="15487"/>
                      <a:pt x="1924" y="15487"/>
                    </a:cubicBezTo>
                    <a:cubicBezTo>
                      <a:pt x="1395" y="15487"/>
                      <a:pt x="914" y="15254"/>
                      <a:pt x="529" y="14788"/>
                    </a:cubicBezTo>
                    <a:cubicBezTo>
                      <a:pt x="192" y="14381"/>
                      <a:pt x="0" y="13798"/>
                      <a:pt x="0" y="13158"/>
                    </a:cubicBezTo>
                    <a:cubicBezTo>
                      <a:pt x="0" y="12518"/>
                      <a:pt x="192" y="11935"/>
                      <a:pt x="529" y="11470"/>
                    </a:cubicBezTo>
                    <a:cubicBezTo>
                      <a:pt x="914" y="11004"/>
                      <a:pt x="1395" y="10771"/>
                      <a:pt x="1924" y="10771"/>
                    </a:cubicBezTo>
                    <a:cubicBezTo>
                      <a:pt x="2453" y="10771"/>
                      <a:pt x="2935" y="11004"/>
                      <a:pt x="3319" y="11470"/>
                    </a:cubicBezTo>
                    <a:cubicBezTo>
                      <a:pt x="3416" y="11586"/>
                      <a:pt x="3512" y="11702"/>
                      <a:pt x="3560" y="11819"/>
                    </a:cubicBezTo>
                    <a:lnTo>
                      <a:pt x="3560" y="9082"/>
                    </a:lnTo>
                    <a:close/>
                  </a:path>
                </a:pathLst>
              </a:custGeom>
              <a:grpFill/>
              <a:ln w="19050">
                <a:solidFill>
                  <a:srgbClr val="F2F2F2"/>
                </a:solidFill>
                <a:round/>
              </a:ln>
            </p:spPr>
            <p:txBody>
              <a:bodyPr lIns="0" tIns="0" rIns="0" bIns="0"/>
              <a:lstStyle/>
              <a:p>
                <a:pPr lvl="0"/>
                <a:endParaRPr>
                  <a:cs typeface="+mn-ea"/>
                  <a:sym typeface="+mn-lt"/>
                </a:endParaRPr>
              </a:p>
            </p:txBody>
          </p:sp>
          <p:grpSp>
            <p:nvGrpSpPr>
              <p:cNvPr id="14" name="组合 72"/>
              <p:cNvGrpSpPr/>
              <p:nvPr/>
            </p:nvGrpSpPr>
            <p:grpSpPr>
              <a:xfrm>
                <a:off x="4938469" y="3289087"/>
                <a:ext cx="583406" cy="583406"/>
                <a:chOff x="5751513" y="4441826"/>
                <a:chExt cx="777875" cy="777875"/>
              </a:xfrm>
              <a:grpFill/>
            </p:grpSpPr>
            <p:sp>
              <p:nvSpPr>
                <p:cNvPr id="16" name="Freeform 200"/>
                <p:cNvSpPr>
                  <a:spLocks/>
                </p:cNvSpPr>
                <p:nvPr/>
              </p:nvSpPr>
              <p:spPr bwMode="auto">
                <a:xfrm>
                  <a:off x="6119813" y="4441826"/>
                  <a:ext cx="44450" cy="161925"/>
                </a:xfrm>
                <a:custGeom>
                  <a:avLst/>
                  <a:gdLst>
                    <a:gd name="T0" fmla="*/ 0 w 12"/>
                    <a:gd name="T1" fmla="*/ 37 h 43"/>
                    <a:gd name="T2" fmla="*/ 6 w 12"/>
                    <a:gd name="T3" fmla="*/ 43 h 43"/>
                    <a:gd name="T4" fmla="*/ 12 w 12"/>
                    <a:gd name="T5" fmla="*/ 37 h 43"/>
                    <a:gd name="T6" fmla="*/ 12 w 12"/>
                    <a:gd name="T7" fmla="*/ 6 h 43"/>
                    <a:gd name="T8" fmla="*/ 6 w 12"/>
                    <a:gd name="T9" fmla="*/ 0 h 43"/>
                    <a:gd name="T10" fmla="*/ 0 w 12"/>
                    <a:gd name="T11" fmla="*/ 6 h 43"/>
                    <a:gd name="T12" fmla="*/ 0 w 12"/>
                    <a:gd name="T13" fmla="*/ 3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3">
                      <a:moveTo>
                        <a:pt x="0" y="37"/>
                      </a:moveTo>
                      <a:cubicBezTo>
                        <a:pt x="0" y="40"/>
                        <a:pt x="2" y="43"/>
                        <a:pt x="6" y="43"/>
                      </a:cubicBezTo>
                      <a:cubicBezTo>
                        <a:pt x="9" y="43"/>
                        <a:pt x="12" y="40"/>
                        <a:pt x="12" y="37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ubicBezTo>
                        <a:pt x="2" y="0"/>
                        <a:pt x="0" y="3"/>
                        <a:pt x="0" y="6"/>
                      </a:cubicBezTo>
                      <a:cubicBezTo>
                        <a:pt x="0" y="37"/>
                        <a:pt x="0" y="37"/>
                        <a:pt x="0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" name="Freeform 201"/>
                <p:cNvSpPr>
                  <a:spLocks/>
                </p:cNvSpPr>
                <p:nvPr/>
              </p:nvSpPr>
              <p:spPr bwMode="auto">
                <a:xfrm>
                  <a:off x="6119813" y="5073651"/>
                  <a:ext cx="44450" cy="146050"/>
                </a:xfrm>
                <a:custGeom>
                  <a:avLst/>
                  <a:gdLst>
                    <a:gd name="T0" fmla="*/ 0 w 12"/>
                    <a:gd name="T1" fmla="*/ 33 h 39"/>
                    <a:gd name="T2" fmla="*/ 6 w 12"/>
                    <a:gd name="T3" fmla="*/ 39 h 39"/>
                    <a:gd name="T4" fmla="*/ 12 w 12"/>
                    <a:gd name="T5" fmla="*/ 33 h 39"/>
                    <a:gd name="T6" fmla="*/ 12 w 12"/>
                    <a:gd name="T7" fmla="*/ 6 h 39"/>
                    <a:gd name="T8" fmla="*/ 6 w 12"/>
                    <a:gd name="T9" fmla="*/ 0 h 39"/>
                    <a:gd name="T10" fmla="*/ 0 w 12"/>
                    <a:gd name="T11" fmla="*/ 6 h 39"/>
                    <a:gd name="T12" fmla="*/ 0 w 12"/>
                    <a:gd name="T13" fmla="*/ 33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9">
                      <a:moveTo>
                        <a:pt x="0" y="33"/>
                      </a:moveTo>
                      <a:cubicBezTo>
                        <a:pt x="0" y="36"/>
                        <a:pt x="2" y="39"/>
                        <a:pt x="6" y="39"/>
                      </a:cubicBezTo>
                      <a:cubicBezTo>
                        <a:pt x="9" y="39"/>
                        <a:pt x="12" y="36"/>
                        <a:pt x="12" y="33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ubicBezTo>
                        <a:pt x="2" y="0"/>
                        <a:pt x="0" y="3"/>
                        <a:pt x="0" y="6"/>
                      </a:cubicBezTo>
                      <a:cubicBezTo>
                        <a:pt x="0" y="33"/>
                        <a:pt x="0" y="33"/>
                        <a:pt x="0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" name="Freeform 202"/>
                <p:cNvSpPr>
                  <a:spLocks/>
                </p:cNvSpPr>
                <p:nvPr/>
              </p:nvSpPr>
              <p:spPr bwMode="auto">
                <a:xfrm>
                  <a:off x="6367463" y="4806951"/>
                  <a:ext cx="161925" cy="44450"/>
                </a:xfrm>
                <a:custGeom>
                  <a:avLst/>
                  <a:gdLst>
                    <a:gd name="T0" fmla="*/ 6 w 43"/>
                    <a:gd name="T1" fmla="*/ 0 h 12"/>
                    <a:gd name="T2" fmla="*/ 0 w 43"/>
                    <a:gd name="T3" fmla="*/ 6 h 12"/>
                    <a:gd name="T4" fmla="*/ 6 w 43"/>
                    <a:gd name="T5" fmla="*/ 12 h 12"/>
                    <a:gd name="T6" fmla="*/ 37 w 43"/>
                    <a:gd name="T7" fmla="*/ 12 h 12"/>
                    <a:gd name="T8" fmla="*/ 43 w 43"/>
                    <a:gd name="T9" fmla="*/ 6 h 12"/>
                    <a:gd name="T10" fmla="*/ 37 w 43"/>
                    <a:gd name="T11" fmla="*/ 0 h 12"/>
                    <a:gd name="T12" fmla="*/ 6 w 43"/>
                    <a:gd name="T1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2"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10"/>
                        <a:pt x="3" y="12"/>
                        <a:pt x="6" y="12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40" y="12"/>
                        <a:pt x="43" y="10"/>
                        <a:pt x="43" y="6"/>
                      </a:cubicBezTo>
                      <a:cubicBezTo>
                        <a:pt x="43" y="3"/>
                        <a:pt x="40" y="0"/>
                        <a:pt x="3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" name="Freeform 203"/>
                <p:cNvSpPr>
                  <a:spLocks/>
                </p:cNvSpPr>
                <p:nvPr/>
              </p:nvSpPr>
              <p:spPr bwMode="auto">
                <a:xfrm>
                  <a:off x="5751513" y="4806951"/>
                  <a:ext cx="146050" cy="44450"/>
                </a:xfrm>
                <a:custGeom>
                  <a:avLst/>
                  <a:gdLst>
                    <a:gd name="T0" fmla="*/ 6 w 39"/>
                    <a:gd name="T1" fmla="*/ 0 h 12"/>
                    <a:gd name="T2" fmla="*/ 0 w 39"/>
                    <a:gd name="T3" fmla="*/ 6 h 12"/>
                    <a:gd name="T4" fmla="*/ 6 w 39"/>
                    <a:gd name="T5" fmla="*/ 12 h 12"/>
                    <a:gd name="T6" fmla="*/ 33 w 39"/>
                    <a:gd name="T7" fmla="*/ 12 h 12"/>
                    <a:gd name="T8" fmla="*/ 39 w 39"/>
                    <a:gd name="T9" fmla="*/ 6 h 12"/>
                    <a:gd name="T10" fmla="*/ 33 w 39"/>
                    <a:gd name="T11" fmla="*/ 0 h 12"/>
                    <a:gd name="T12" fmla="*/ 6 w 39"/>
                    <a:gd name="T1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9" h="12"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10"/>
                        <a:pt x="3" y="12"/>
                        <a:pt x="6" y="12"/>
                      </a:cubicBezTo>
                      <a:cubicBezTo>
                        <a:pt x="33" y="12"/>
                        <a:pt x="33" y="12"/>
                        <a:pt x="33" y="12"/>
                      </a:cubicBezTo>
                      <a:cubicBezTo>
                        <a:pt x="36" y="12"/>
                        <a:pt x="39" y="10"/>
                        <a:pt x="39" y="6"/>
                      </a:cubicBezTo>
                      <a:cubicBezTo>
                        <a:pt x="39" y="3"/>
                        <a:pt x="36" y="0"/>
                        <a:pt x="33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" name="Freeform 204"/>
                <p:cNvSpPr>
                  <a:spLocks/>
                </p:cNvSpPr>
                <p:nvPr/>
              </p:nvSpPr>
              <p:spPr bwMode="auto">
                <a:xfrm>
                  <a:off x="6329363" y="4622801"/>
                  <a:ext cx="155575" cy="109538"/>
                </a:xfrm>
                <a:custGeom>
                  <a:avLst/>
                  <a:gdLst>
                    <a:gd name="T0" fmla="*/ 4 w 41"/>
                    <a:gd name="T1" fmla="*/ 17 h 29"/>
                    <a:gd name="T2" fmla="*/ 2 w 41"/>
                    <a:gd name="T3" fmla="*/ 25 h 29"/>
                    <a:gd name="T4" fmla="*/ 10 w 41"/>
                    <a:gd name="T5" fmla="*/ 27 h 29"/>
                    <a:gd name="T6" fmla="*/ 37 w 41"/>
                    <a:gd name="T7" fmla="*/ 12 h 29"/>
                    <a:gd name="T8" fmla="*/ 39 w 41"/>
                    <a:gd name="T9" fmla="*/ 4 h 29"/>
                    <a:gd name="T10" fmla="*/ 31 w 41"/>
                    <a:gd name="T11" fmla="*/ 1 h 29"/>
                    <a:gd name="T12" fmla="*/ 4 w 41"/>
                    <a:gd name="T13" fmla="*/ 17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" h="29">
                      <a:moveTo>
                        <a:pt x="4" y="17"/>
                      </a:moveTo>
                      <a:cubicBezTo>
                        <a:pt x="1" y="19"/>
                        <a:pt x="0" y="22"/>
                        <a:pt x="2" y="25"/>
                      </a:cubicBezTo>
                      <a:cubicBezTo>
                        <a:pt x="4" y="28"/>
                        <a:pt x="7" y="29"/>
                        <a:pt x="10" y="27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40" y="10"/>
                        <a:pt x="41" y="7"/>
                        <a:pt x="39" y="4"/>
                      </a:cubicBezTo>
                      <a:cubicBezTo>
                        <a:pt x="38" y="1"/>
                        <a:pt x="34" y="0"/>
                        <a:pt x="31" y="1"/>
                      </a:cubicBezTo>
                      <a:cubicBezTo>
                        <a:pt x="4" y="17"/>
                        <a:pt x="4" y="17"/>
                        <a:pt x="4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" name="Freeform 206"/>
                <p:cNvSpPr>
                  <a:spLocks/>
                </p:cNvSpPr>
                <p:nvPr/>
              </p:nvSpPr>
              <p:spPr bwMode="auto">
                <a:xfrm>
                  <a:off x="5800726" y="4938713"/>
                  <a:ext cx="134938" cy="101600"/>
                </a:xfrm>
                <a:custGeom>
                  <a:avLst/>
                  <a:gdLst>
                    <a:gd name="T0" fmla="*/ 3 w 36"/>
                    <a:gd name="T1" fmla="*/ 15 h 27"/>
                    <a:gd name="T2" fmla="*/ 1 w 36"/>
                    <a:gd name="T3" fmla="*/ 23 h 27"/>
                    <a:gd name="T4" fmla="*/ 9 w 36"/>
                    <a:gd name="T5" fmla="*/ 25 h 27"/>
                    <a:gd name="T6" fmla="*/ 32 w 36"/>
                    <a:gd name="T7" fmla="*/ 12 h 27"/>
                    <a:gd name="T8" fmla="*/ 35 w 36"/>
                    <a:gd name="T9" fmla="*/ 4 h 27"/>
                    <a:gd name="T10" fmla="*/ 26 w 36"/>
                    <a:gd name="T11" fmla="*/ 1 h 27"/>
                    <a:gd name="T12" fmla="*/ 3 w 36"/>
                    <a:gd name="T13" fmla="*/ 1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27">
                      <a:moveTo>
                        <a:pt x="3" y="15"/>
                      </a:moveTo>
                      <a:cubicBezTo>
                        <a:pt x="1" y="16"/>
                        <a:pt x="0" y="20"/>
                        <a:pt x="1" y="23"/>
                      </a:cubicBezTo>
                      <a:cubicBezTo>
                        <a:pt x="3" y="26"/>
                        <a:pt x="7" y="27"/>
                        <a:pt x="9" y="25"/>
                      </a:cubicBezTo>
                      <a:cubicBezTo>
                        <a:pt x="32" y="12"/>
                        <a:pt x="32" y="12"/>
                        <a:pt x="32" y="12"/>
                      </a:cubicBezTo>
                      <a:cubicBezTo>
                        <a:pt x="35" y="10"/>
                        <a:pt x="36" y="7"/>
                        <a:pt x="35" y="4"/>
                      </a:cubicBezTo>
                      <a:cubicBezTo>
                        <a:pt x="33" y="1"/>
                        <a:pt x="29" y="0"/>
                        <a:pt x="26" y="1"/>
                      </a:cubicBezTo>
                      <a:cubicBezTo>
                        <a:pt x="3" y="15"/>
                        <a:pt x="3" y="15"/>
                        <a:pt x="3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" name="Freeform 207"/>
                <p:cNvSpPr>
                  <a:spLocks/>
                </p:cNvSpPr>
                <p:nvPr/>
              </p:nvSpPr>
              <p:spPr bwMode="auto">
                <a:xfrm>
                  <a:off x="6240463" y="4487863"/>
                  <a:ext cx="107950" cy="153988"/>
                </a:xfrm>
                <a:custGeom>
                  <a:avLst/>
                  <a:gdLst>
                    <a:gd name="T0" fmla="*/ 2 w 29"/>
                    <a:gd name="T1" fmla="*/ 31 h 41"/>
                    <a:gd name="T2" fmla="*/ 4 w 29"/>
                    <a:gd name="T3" fmla="*/ 39 h 41"/>
                    <a:gd name="T4" fmla="*/ 12 w 29"/>
                    <a:gd name="T5" fmla="*/ 37 h 41"/>
                    <a:gd name="T6" fmla="*/ 28 w 29"/>
                    <a:gd name="T7" fmla="*/ 10 h 41"/>
                    <a:gd name="T8" fmla="*/ 25 w 29"/>
                    <a:gd name="T9" fmla="*/ 2 h 41"/>
                    <a:gd name="T10" fmla="*/ 17 w 29"/>
                    <a:gd name="T11" fmla="*/ 4 h 41"/>
                    <a:gd name="T12" fmla="*/ 2 w 29"/>
                    <a:gd name="T13" fmla="*/ 3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41">
                      <a:moveTo>
                        <a:pt x="2" y="31"/>
                      </a:moveTo>
                      <a:cubicBezTo>
                        <a:pt x="0" y="34"/>
                        <a:pt x="1" y="37"/>
                        <a:pt x="4" y="39"/>
                      </a:cubicBezTo>
                      <a:cubicBezTo>
                        <a:pt x="7" y="41"/>
                        <a:pt x="10" y="40"/>
                        <a:pt x="12" y="37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29" y="7"/>
                        <a:pt x="28" y="4"/>
                        <a:pt x="25" y="2"/>
                      </a:cubicBezTo>
                      <a:cubicBezTo>
                        <a:pt x="22" y="0"/>
                        <a:pt x="19" y="1"/>
                        <a:pt x="17" y="4"/>
                      </a:cubicBezTo>
                      <a:cubicBezTo>
                        <a:pt x="2" y="31"/>
                        <a:pt x="2" y="31"/>
                        <a:pt x="2" y="3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" name="Freeform 208"/>
                <p:cNvSpPr>
                  <a:spLocks/>
                </p:cNvSpPr>
                <p:nvPr/>
              </p:nvSpPr>
              <p:spPr bwMode="auto">
                <a:xfrm>
                  <a:off x="5932488" y="5035551"/>
                  <a:ext cx="101600" cy="139700"/>
                </a:xfrm>
                <a:custGeom>
                  <a:avLst/>
                  <a:gdLst>
                    <a:gd name="T0" fmla="*/ 2 w 27"/>
                    <a:gd name="T1" fmla="*/ 27 h 37"/>
                    <a:gd name="T2" fmla="*/ 4 w 27"/>
                    <a:gd name="T3" fmla="*/ 35 h 37"/>
                    <a:gd name="T4" fmla="*/ 12 w 27"/>
                    <a:gd name="T5" fmla="*/ 33 h 37"/>
                    <a:gd name="T6" fmla="*/ 26 w 27"/>
                    <a:gd name="T7" fmla="*/ 10 h 37"/>
                    <a:gd name="T8" fmla="*/ 23 w 27"/>
                    <a:gd name="T9" fmla="*/ 1 h 37"/>
                    <a:gd name="T10" fmla="*/ 15 w 27"/>
                    <a:gd name="T11" fmla="*/ 4 h 37"/>
                    <a:gd name="T12" fmla="*/ 2 w 27"/>
                    <a:gd name="T13" fmla="*/ 2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7">
                      <a:moveTo>
                        <a:pt x="2" y="27"/>
                      </a:moveTo>
                      <a:cubicBezTo>
                        <a:pt x="0" y="30"/>
                        <a:pt x="1" y="33"/>
                        <a:pt x="4" y="35"/>
                      </a:cubicBezTo>
                      <a:cubicBezTo>
                        <a:pt x="7" y="37"/>
                        <a:pt x="11" y="36"/>
                        <a:pt x="12" y="33"/>
                      </a:cubicBezTo>
                      <a:cubicBezTo>
                        <a:pt x="26" y="10"/>
                        <a:pt x="26" y="10"/>
                        <a:pt x="26" y="10"/>
                      </a:cubicBezTo>
                      <a:cubicBezTo>
                        <a:pt x="27" y="7"/>
                        <a:pt x="26" y="3"/>
                        <a:pt x="23" y="1"/>
                      </a:cubicBezTo>
                      <a:cubicBezTo>
                        <a:pt x="20" y="0"/>
                        <a:pt x="17" y="1"/>
                        <a:pt x="15" y="4"/>
                      </a:cubicBezTo>
                      <a:cubicBezTo>
                        <a:pt x="2" y="27"/>
                        <a:pt x="2" y="27"/>
                        <a:pt x="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" name="Freeform 209"/>
                <p:cNvSpPr>
                  <a:spLocks/>
                </p:cNvSpPr>
                <p:nvPr/>
              </p:nvSpPr>
              <p:spPr bwMode="auto">
                <a:xfrm>
                  <a:off x="5932488" y="4487863"/>
                  <a:ext cx="107950" cy="153988"/>
                </a:xfrm>
                <a:custGeom>
                  <a:avLst/>
                  <a:gdLst>
                    <a:gd name="T0" fmla="*/ 17 w 29"/>
                    <a:gd name="T1" fmla="*/ 37 h 41"/>
                    <a:gd name="T2" fmla="*/ 25 w 29"/>
                    <a:gd name="T3" fmla="*/ 39 h 41"/>
                    <a:gd name="T4" fmla="*/ 28 w 29"/>
                    <a:gd name="T5" fmla="*/ 31 h 41"/>
                    <a:gd name="T6" fmla="*/ 12 w 29"/>
                    <a:gd name="T7" fmla="*/ 4 h 41"/>
                    <a:gd name="T8" fmla="*/ 4 w 29"/>
                    <a:gd name="T9" fmla="*/ 2 h 41"/>
                    <a:gd name="T10" fmla="*/ 2 w 29"/>
                    <a:gd name="T11" fmla="*/ 10 h 41"/>
                    <a:gd name="T12" fmla="*/ 17 w 29"/>
                    <a:gd name="T13" fmla="*/ 37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41">
                      <a:moveTo>
                        <a:pt x="17" y="37"/>
                      </a:moveTo>
                      <a:cubicBezTo>
                        <a:pt x="19" y="40"/>
                        <a:pt x="23" y="41"/>
                        <a:pt x="25" y="39"/>
                      </a:cubicBezTo>
                      <a:cubicBezTo>
                        <a:pt x="28" y="37"/>
                        <a:pt x="29" y="34"/>
                        <a:pt x="28" y="31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1" y="1"/>
                        <a:pt x="7" y="0"/>
                        <a:pt x="4" y="2"/>
                      </a:cubicBezTo>
                      <a:cubicBezTo>
                        <a:pt x="1" y="4"/>
                        <a:pt x="0" y="7"/>
                        <a:pt x="2" y="10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" name="Freeform 210"/>
                <p:cNvSpPr>
                  <a:spLocks/>
                </p:cNvSpPr>
                <p:nvPr/>
              </p:nvSpPr>
              <p:spPr bwMode="auto">
                <a:xfrm>
                  <a:off x="6246813" y="5035551"/>
                  <a:ext cx="101600" cy="139700"/>
                </a:xfrm>
                <a:custGeom>
                  <a:avLst/>
                  <a:gdLst>
                    <a:gd name="T0" fmla="*/ 15 w 27"/>
                    <a:gd name="T1" fmla="*/ 33 h 37"/>
                    <a:gd name="T2" fmla="*/ 23 w 27"/>
                    <a:gd name="T3" fmla="*/ 35 h 37"/>
                    <a:gd name="T4" fmla="*/ 26 w 27"/>
                    <a:gd name="T5" fmla="*/ 27 h 37"/>
                    <a:gd name="T6" fmla="*/ 12 w 27"/>
                    <a:gd name="T7" fmla="*/ 4 h 37"/>
                    <a:gd name="T8" fmla="*/ 4 w 27"/>
                    <a:gd name="T9" fmla="*/ 1 h 37"/>
                    <a:gd name="T10" fmla="*/ 2 w 27"/>
                    <a:gd name="T11" fmla="*/ 10 h 37"/>
                    <a:gd name="T12" fmla="*/ 15 w 27"/>
                    <a:gd name="T13" fmla="*/ 3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7">
                      <a:moveTo>
                        <a:pt x="15" y="33"/>
                      </a:moveTo>
                      <a:cubicBezTo>
                        <a:pt x="17" y="36"/>
                        <a:pt x="20" y="37"/>
                        <a:pt x="23" y="35"/>
                      </a:cubicBezTo>
                      <a:cubicBezTo>
                        <a:pt x="26" y="33"/>
                        <a:pt x="27" y="30"/>
                        <a:pt x="26" y="27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1" y="1"/>
                        <a:pt x="7" y="0"/>
                        <a:pt x="4" y="1"/>
                      </a:cubicBezTo>
                      <a:cubicBezTo>
                        <a:pt x="1" y="3"/>
                        <a:pt x="0" y="7"/>
                        <a:pt x="2" y="10"/>
                      </a:cubicBezTo>
                      <a:cubicBezTo>
                        <a:pt x="15" y="33"/>
                        <a:pt x="15" y="33"/>
                        <a:pt x="1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" name="Freeform 211"/>
                <p:cNvSpPr>
                  <a:spLocks/>
                </p:cNvSpPr>
                <p:nvPr/>
              </p:nvSpPr>
              <p:spPr bwMode="auto">
                <a:xfrm>
                  <a:off x="5800726" y="4622801"/>
                  <a:ext cx="149225" cy="109538"/>
                </a:xfrm>
                <a:custGeom>
                  <a:avLst/>
                  <a:gdLst>
                    <a:gd name="T0" fmla="*/ 30 w 40"/>
                    <a:gd name="T1" fmla="*/ 27 h 29"/>
                    <a:gd name="T2" fmla="*/ 38 w 40"/>
                    <a:gd name="T3" fmla="*/ 25 h 29"/>
                    <a:gd name="T4" fmla="*/ 36 w 40"/>
                    <a:gd name="T5" fmla="*/ 17 h 29"/>
                    <a:gd name="T6" fmla="*/ 9 w 40"/>
                    <a:gd name="T7" fmla="*/ 1 h 29"/>
                    <a:gd name="T8" fmla="*/ 1 w 40"/>
                    <a:gd name="T9" fmla="*/ 4 h 29"/>
                    <a:gd name="T10" fmla="*/ 3 w 40"/>
                    <a:gd name="T11" fmla="*/ 12 h 29"/>
                    <a:gd name="T12" fmla="*/ 30 w 40"/>
                    <a:gd name="T13" fmla="*/ 27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29">
                      <a:moveTo>
                        <a:pt x="30" y="27"/>
                      </a:moveTo>
                      <a:cubicBezTo>
                        <a:pt x="33" y="29"/>
                        <a:pt x="37" y="28"/>
                        <a:pt x="38" y="25"/>
                      </a:cubicBezTo>
                      <a:cubicBezTo>
                        <a:pt x="40" y="22"/>
                        <a:pt x="39" y="19"/>
                        <a:pt x="36" y="17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7" y="0"/>
                        <a:pt x="3" y="1"/>
                        <a:pt x="1" y="4"/>
                      </a:cubicBezTo>
                      <a:cubicBezTo>
                        <a:pt x="0" y="7"/>
                        <a:pt x="1" y="10"/>
                        <a:pt x="3" y="12"/>
                      </a:cubicBezTo>
                      <a:cubicBezTo>
                        <a:pt x="30" y="27"/>
                        <a:pt x="30" y="27"/>
                        <a:pt x="30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" name="Freeform 212"/>
                <p:cNvSpPr>
                  <a:spLocks/>
                </p:cNvSpPr>
                <p:nvPr/>
              </p:nvSpPr>
              <p:spPr bwMode="auto">
                <a:xfrm>
                  <a:off x="6345238" y="4938713"/>
                  <a:ext cx="139700" cy="101600"/>
                </a:xfrm>
                <a:custGeom>
                  <a:avLst/>
                  <a:gdLst>
                    <a:gd name="T0" fmla="*/ 27 w 37"/>
                    <a:gd name="T1" fmla="*/ 25 h 27"/>
                    <a:gd name="T2" fmla="*/ 35 w 37"/>
                    <a:gd name="T3" fmla="*/ 23 h 27"/>
                    <a:gd name="T4" fmla="*/ 33 w 37"/>
                    <a:gd name="T5" fmla="*/ 15 h 27"/>
                    <a:gd name="T6" fmla="*/ 10 w 37"/>
                    <a:gd name="T7" fmla="*/ 1 h 27"/>
                    <a:gd name="T8" fmla="*/ 2 w 37"/>
                    <a:gd name="T9" fmla="*/ 4 h 27"/>
                    <a:gd name="T10" fmla="*/ 4 w 37"/>
                    <a:gd name="T11" fmla="*/ 12 h 27"/>
                    <a:gd name="T12" fmla="*/ 27 w 37"/>
                    <a:gd name="T13" fmla="*/ 2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7">
                      <a:moveTo>
                        <a:pt x="27" y="25"/>
                      </a:moveTo>
                      <a:cubicBezTo>
                        <a:pt x="30" y="27"/>
                        <a:pt x="34" y="26"/>
                        <a:pt x="35" y="23"/>
                      </a:cubicBezTo>
                      <a:cubicBezTo>
                        <a:pt x="37" y="20"/>
                        <a:pt x="36" y="16"/>
                        <a:pt x="33" y="15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7" y="0"/>
                        <a:pt x="3" y="1"/>
                        <a:pt x="2" y="4"/>
                      </a:cubicBezTo>
                      <a:cubicBezTo>
                        <a:pt x="0" y="7"/>
                        <a:pt x="1" y="10"/>
                        <a:pt x="4" y="12"/>
                      </a:cubicBezTo>
                      <a:cubicBezTo>
                        <a:pt x="27" y="25"/>
                        <a:pt x="27" y="25"/>
                        <a:pt x="27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8" name="组合 86"/>
            <p:cNvGrpSpPr/>
            <p:nvPr userDrawn="1"/>
          </p:nvGrpSpPr>
          <p:grpSpPr>
            <a:xfrm>
              <a:off x="5915776" y="2135615"/>
              <a:ext cx="1775942" cy="2155022"/>
              <a:chOff x="4565026" y="1166625"/>
              <a:chExt cx="1652841" cy="1975387"/>
            </a:xfrm>
            <a:solidFill>
              <a:schemeClr val="accent1"/>
            </a:solidFill>
          </p:grpSpPr>
          <p:sp>
            <p:nvSpPr>
              <p:cNvPr id="29" name="Shape 14694"/>
              <p:cNvSpPr/>
              <p:nvPr/>
            </p:nvSpPr>
            <p:spPr>
              <a:xfrm>
                <a:off x="4565026" y="1166625"/>
                <a:ext cx="1652841" cy="197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35" y="18210"/>
                    </a:moveTo>
                    <a:cubicBezTo>
                      <a:pt x="14785" y="18210"/>
                      <a:pt x="14785" y="18210"/>
                      <a:pt x="14785" y="18210"/>
                    </a:cubicBezTo>
                    <a:cubicBezTo>
                      <a:pt x="14785" y="18210"/>
                      <a:pt x="14843" y="18258"/>
                      <a:pt x="14843" y="18258"/>
                    </a:cubicBezTo>
                    <a:cubicBezTo>
                      <a:pt x="15305" y="18646"/>
                      <a:pt x="15536" y="19130"/>
                      <a:pt x="15536" y="19663"/>
                    </a:cubicBezTo>
                    <a:cubicBezTo>
                      <a:pt x="15536" y="20196"/>
                      <a:pt x="15305" y="20680"/>
                      <a:pt x="14843" y="21019"/>
                    </a:cubicBezTo>
                    <a:cubicBezTo>
                      <a:pt x="14381" y="21406"/>
                      <a:pt x="13861" y="21600"/>
                      <a:pt x="13168" y="21600"/>
                    </a:cubicBezTo>
                    <a:cubicBezTo>
                      <a:pt x="12533" y="21600"/>
                      <a:pt x="12013" y="21406"/>
                      <a:pt x="11551" y="21019"/>
                    </a:cubicBezTo>
                    <a:cubicBezTo>
                      <a:pt x="11089" y="20680"/>
                      <a:pt x="10858" y="20196"/>
                      <a:pt x="10858" y="19663"/>
                    </a:cubicBezTo>
                    <a:cubicBezTo>
                      <a:pt x="10858" y="19130"/>
                      <a:pt x="11089" y="18646"/>
                      <a:pt x="11551" y="18258"/>
                    </a:cubicBezTo>
                    <a:cubicBezTo>
                      <a:pt x="11551" y="18258"/>
                      <a:pt x="11551" y="18210"/>
                      <a:pt x="11551" y="18210"/>
                    </a:cubicBezTo>
                    <a:cubicBezTo>
                      <a:pt x="9125" y="18210"/>
                      <a:pt x="9125" y="18210"/>
                      <a:pt x="9125" y="18210"/>
                    </a:cubicBezTo>
                    <a:cubicBezTo>
                      <a:pt x="9125" y="18210"/>
                      <a:pt x="9125" y="18161"/>
                      <a:pt x="9125" y="18113"/>
                    </a:cubicBezTo>
                    <a:cubicBezTo>
                      <a:pt x="9125" y="16030"/>
                      <a:pt x="8201" y="14190"/>
                      <a:pt x="6411" y="12737"/>
                    </a:cubicBezTo>
                    <a:cubicBezTo>
                      <a:pt x="4678" y="11236"/>
                      <a:pt x="2483" y="10461"/>
                      <a:pt x="0" y="10461"/>
                    </a:cubicBezTo>
                    <a:cubicBezTo>
                      <a:pt x="0" y="8282"/>
                      <a:pt x="0" y="8282"/>
                      <a:pt x="0" y="8282"/>
                    </a:cubicBezTo>
                    <a:cubicBezTo>
                      <a:pt x="58" y="8378"/>
                      <a:pt x="116" y="8427"/>
                      <a:pt x="173" y="8475"/>
                    </a:cubicBezTo>
                    <a:cubicBezTo>
                      <a:pt x="635" y="8863"/>
                      <a:pt x="1213" y="9057"/>
                      <a:pt x="1848" y="9057"/>
                    </a:cubicBezTo>
                    <a:cubicBezTo>
                      <a:pt x="2483" y="9057"/>
                      <a:pt x="3061" y="8863"/>
                      <a:pt x="3523" y="8475"/>
                    </a:cubicBezTo>
                    <a:cubicBezTo>
                      <a:pt x="3985" y="8088"/>
                      <a:pt x="4216" y="7652"/>
                      <a:pt x="4216" y="7071"/>
                    </a:cubicBezTo>
                    <a:cubicBezTo>
                      <a:pt x="4216" y="6538"/>
                      <a:pt x="3985" y="6102"/>
                      <a:pt x="3523" y="5715"/>
                    </a:cubicBezTo>
                    <a:cubicBezTo>
                      <a:pt x="3061" y="5327"/>
                      <a:pt x="2483" y="5134"/>
                      <a:pt x="1848" y="5134"/>
                    </a:cubicBezTo>
                    <a:cubicBezTo>
                      <a:pt x="1213" y="5134"/>
                      <a:pt x="635" y="5327"/>
                      <a:pt x="173" y="5715"/>
                    </a:cubicBezTo>
                    <a:cubicBezTo>
                      <a:pt x="116" y="5763"/>
                      <a:pt x="58" y="5812"/>
                      <a:pt x="0" y="5909"/>
                    </a:cubicBezTo>
                    <a:cubicBezTo>
                      <a:pt x="0" y="2954"/>
                      <a:pt x="0" y="2954"/>
                      <a:pt x="0" y="2954"/>
                    </a:cubicBezTo>
                    <a:cubicBezTo>
                      <a:pt x="58" y="2954"/>
                      <a:pt x="58" y="2954"/>
                      <a:pt x="116" y="2954"/>
                    </a:cubicBezTo>
                    <a:cubicBezTo>
                      <a:pt x="693" y="2954"/>
                      <a:pt x="1271" y="2954"/>
                      <a:pt x="1848" y="3003"/>
                    </a:cubicBezTo>
                    <a:cubicBezTo>
                      <a:pt x="3870" y="0"/>
                      <a:pt x="3870" y="0"/>
                      <a:pt x="3870" y="0"/>
                    </a:cubicBezTo>
                    <a:cubicBezTo>
                      <a:pt x="5025" y="194"/>
                      <a:pt x="6180" y="387"/>
                      <a:pt x="7277" y="726"/>
                    </a:cubicBezTo>
                    <a:cubicBezTo>
                      <a:pt x="7277" y="4165"/>
                      <a:pt x="7277" y="4165"/>
                      <a:pt x="7277" y="4165"/>
                    </a:cubicBezTo>
                    <a:cubicBezTo>
                      <a:pt x="8490" y="4601"/>
                      <a:pt x="9645" y="5134"/>
                      <a:pt x="10742" y="5812"/>
                    </a:cubicBezTo>
                    <a:cubicBezTo>
                      <a:pt x="14207" y="4068"/>
                      <a:pt x="14207" y="4068"/>
                      <a:pt x="14207" y="4068"/>
                    </a:cubicBezTo>
                    <a:cubicBezTo>
                      <a:pt x="14670" y="4407"/>
                      <a:pt x="15132" y="4746"/>
                      <a:pt x="15594" y="5134"/>
                    </a:cubicBezTo>
                    <a:cubicBezTo>
                      <a:pt x="15940" y="5473"/>
                      <a:pt x="16287" y="5763"/>
                      <a:pt x="16633" y="6102"/>
                    </a:cubicBezTo>
                    <a:cubicBezTo>
                      <a:pt x="14554" y="9008"/>
                      <a:pt x="14554" y="9008"/>
                      <a:pt x="14554" y="9008"/>
                    </a:cubicBezTo>
                    <a:cubicBezTo>
                      <a:pt x="15363" y="9880"/>
                      <a:pt x="16056" y="10848"/>
                      <a:pt x="16633" y="11817"/>
                    </a:cubicBezTo>
                    <a:cubicBezTo>
                      <a:pt x="20734" y="11817"/>
                      <a:pt x="20734" y="11817"/>
                      <a:pt x="20734" y="11817"/>
                    </a:cubicBezTo>
                    <a:cubicBezTo>
                      <a:pt x="21080" y="12737"/>
                      <a:pt x="21369" y="13657"/>
                      <a:pt x="21600" y="14578"/>
                    </a:cubicBezTo>
                    <a:cubicBezTo>
                      <a:pt x="18077" y="16515"/>
                      <a:pt x="18077" y="16515"/>
                      <a:pt x="18077" y="16515"/>
                    </a:cubicBezTo>
                    <a:cubicBezTo>
                      <a:pt x="18135" y="17048"/>
                      <a:pt x="18135" y="17580"/>
                      <a:pt x="18135" y="18113"/>
                    </a:cubicBezTo>
                    <a:cubicBezTo>
                      <a:pt x="18135" y="18161"/>
                      <a:pt x="18135" y="18161"/>
                      <a:pt x="18135" y="18210"/>
                    </a:cubicBezTo>
                    <a:close/>
                  </a:path>
                </a:pathLst>
              </a:custGeom>
              <a:grpFill/>
              <a:ln w="19050">
                <a:solidFill>
                  <a:srgbClr val="F2F2F2"/>
                </a:solidFill>
                <a:round/>
              </a:ln>
            </p:spPr>
            <p:txBody>
              <a:bodyPr lIns="0" tIns="0" rIns="0" bIns="0"/>
              <a:lstStyle/>
              <a:p>
                <a:pPr lvl="0"/>
                <a:endParaRPr>
                  <a:cs typeface="+mn-ea"/>
                  <a:sym typeface="+mn-lt"/>
                </a:endParaRPr>
              </a:p>
            </p:txBody>
          </p:sp>
          <p:grpSp>
            <p:nvGrpSpPr>
              <p:cNvPr id="30" name="组合 88"/>
              <p:cNvGrpSpPr/>
              <p:nvPr/>
            </p:nvGrpSpPr>
            <p:grpSpPr>
              <a:xfrm>
                <a:off x="5155697" y="2213384"/>
                <a:ext cx="381000" cy="245269"/>
                <a:chOff x="7046913" y="4873626"/>
                <a:chExt cx="508000" cy="327025"/>
              </a:xfrm>
              <a:grpFill/>
            </p:grpSpPr>
            <p:sp>
              <p:nvSpPr>
                <p:cNvPr id="32" name="Freeform 223"/>
                <p:cNvSpPr>
                  <a:spLocks/>
                </p:cNvSpPr>
                <p:nvPr/>
              </p:nvSpPr>
              <p:spPr bwMode="auto">
                <a:xfrm>
                  <a:off x="7046913" y="4873626"/>
                  <a:ext cx="120650" cy="177800"/>
                </a:xfrm>
                <a:custGeom>
                  <a:avLst/>
                  <a:gdLst>
                    <a:gd name="T0" fmla="*/ 2 w 32"/>
                    <a:gd name="T1" fmla="*/ 26 h 47"/>
                    <a:gd name="T2" fmla="*/ 21 w 32"/>
                    <a:gd name="T3" fmla="*/ 2 h 47"/>
                    <a:gd name="T4" fmla="*/ 25 w 32"/>
                    <a:gd name="T5" fmla="*/ 0 h 47"/>
                    <a:gd name="T6" fmla="*/ 32 w 32"/>
                    <a:gd name="T7" fmla="*/ 6 h 47"/>
                    <a:gd name="T8" fmla="*/ 32 w 32"/>
                    <a:gd name="T9" fmla="*/ 6 h 47"/>
                    <a:gd name="T10" fmla="*/ 29 w 32"/>
                    <a:gd name="T11" fmla="*/ 31 h 47"/>
                    <a:gd name="T12" fmla="*/ 10 w 32"/>
                    <a:gd name="T13" fmla="*/ 44 h 47"/>
                    <a:gd name="T14" fmla="*/ 2 w 32"/>
                    <a:gd name="T15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47">
                      <a:moveTo>
                        <a:pt x="2" y="26"/>
                      </a:moveTo>
                      <a:cubicBezTo>
                        <a:pt x="4" y="20"/>
                        <a:pt x="10" y="12"/>
                        <a:pt x="21" y="2"/>
                      </a:cubicBezTo>
                      <a:cubicBezTo>
                        <a:pt x="22" y="1"/>
                        <a:pt x="24" y="0"/>
                        <a:pt x="25" y="0"/>
                      </a:cubicBezTo>
                      <a:cubicBezTo>
                        <a:pt x="29" y="0"/>
                        <a:pt x="31" y="2"/>
                        <a:pt x="32" y="6"/>
                      </a:cubicBezTo>
                      <a:cubicBezTo>
                        <a:pt x="32" y="6"/>
                        <a:pt x="32" y="6"/>
                        <a:pt x="32" y="6"/>
                      </a:cubicBezTo>
                      <a:cubicBezTo>
                        <a:pt x="32" y="17"/>
                        <a:pt x="31" y="25"/>
                        <a:pt x="29" y="31"/>
                      </a:cubicBezTo>
                      <a:cubicBezTo>
                        <a:pt x="26" y="39"/>
                        <a:pt x="20" y="47"/>
                        <a:pt x="10" y="44"/>
                      </a:cubicBezTo>
                      <a:cubicBezTo>
                        <a:pt x="2" y="41"/>
                        <a:pt x="0" y="33"/>
                        <a:pt x="2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" name="Freeform 224"/>
                <p:cNvSpPr>
                  <a:spLocks/>
                </p:cNvSpPr>
                <p:nvPr/>
              </p:nvSpPr>
              <p:spPr bwMode="auto">
                <a:xfrm>
                  <a:off x="7197726" y="5024438"/>
                  <a:ext cx="120650" cy="176213"/>
                </a:xfrm>
                <a:custGeom>
                  <a:avLst/>
                  <a:gdLst>
                    <a:gd name="T0" fmla="*/ 2 w 32"/>
                    <a:gd name="T1" fmla="*/ 26 h 47"/>
                    <a:gd name="T2" fmla="*/ 21 w 32"/>
                    <a:gd name="T3" fmla="*/ 2 h 47"/>
                    <a:gd name="T4" fmla="*/ 25 w 32"/>
                    <a:gd name="T5" fmla="*/ 0 h 47"/>
                    <a:gd name="T6" fmla="*/ 32 w 32"/>
                    <a:gd name="T7" fmla="*/ 6 h 47"/>
                    <a:gd name="T8" fmla="*/ 32 w 32"/>
                    <a:gd name="T9" fmla="*/ 6 h 47"/>
                    <a:gd name="T10" fmla="*/ 29 w 32"/>
                    <a:gd name="T11" fmla="*/ 31 h 47"/>
                    <a:gd name="T12" fmla="*/ 10 w 32"/>
                    <a:gd name="T13" fmla="*/ 44 h 47"/>
                    <a:gd name="T14" fmla="*/ 2 w 32"/>
                    <a:gd name="T15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47">
                      <a:moveTo>
                        <a:pt x="2" y="26"/>
                      </a:moveTo>
                      <a:cubicBezTo>
                        <a:pt x="4" y="20"/>
                        <a:pt x="10" y="12"/>
                        <a:pt x="21" y="2"/>
                      </a:cubicBezTo>
                      <a:cubicBezTo>
                        <a:pt x="22" y="1"/>
                        <a:pt x="24" y="0"/>
                        <a:pt x="25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6"/>
                        <a:pt x="32" y="6"/>
                        <a:pt x="32" y="6"/>
                      </a:cubicBezTo>
                      <a:cubicBezTo>
                        <a:pt x="32" y="17"/>
                        <a:pt x="31" y="25"/>
                        <a:pt x="29" y="31"/>
                      </a:cubicBezTo>
                      <a:cubicBezTo>
                        <a:pt x="26" y="39"/>
                        <a:pt x="20" y="47"/>
                        <a:pt x="10" y="44"/>
                      </a:cubicBezTo>
                      <a:cubicBezTo>
                        <a:pt x="2" y="41"/>
                        <a:pt x="0" y="33"/>
                        <a:pt x="2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" name="Freeform 225"/>
                <p:cNvSpPr>
                  <a:spLocks/>
                </p:cNvSpPr>
                <p:nvPr/>
              </p:nvSpPr>
              <p:spPr bwMode="auto">
                <a:xfrm>
                  <a:off x="7434263" y="4941888"/>
                  <a:ext cx="120650" cy="176213"/>
                </a:xfrm>
                <a:custGeom>
                  <a:avLst/>
                  <a:gdLst>
                    <a:gd name="T0" fmla="*/ 2 w 32"/>
                    <a:gd name="T1" fmla="*/ 26 h 47"/>
                    <a:gd name="T2" fmla="*/ 21 w 32"/>
                    <a:gd name="T3" fmla="*/ 1 h 47"/>
                    <a:gd name="T4" fmla="*/ 25 w 32"/>
                    <a:gd name="T5" fmla="*/ 0 h 47"/>
                    <a:gd name="T6" fmla="*/ 31 w 32"/>
                    <a:gd name="T7" fmla="*/ 6 h 47"/>
                    <a:gd name="T8" fmla="*/ 31 w 32"/>
                    <a:gd name="T9" fmla="*/ 6 h 47"/>
                    <a:gd name="T10" fmla="*/ 29 w 32"/>
                    <a:gd name="T11" fmla="*/ 30 h 47"/>
                    <a:gd name="T12" fmla="*/ 10 w 32"/>
                    <a:gd name="T13" fmla="*/ 43 h 47"/>
                    <a:gd name="T14" fmla="*/ 2 w 32"/>
                    <a:gd name="T15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47">
                      <a:moveTo>
                        <a:pt x="2" y="26"/>
                      </a:moveTo>
                      <a:cubicBezTo>
                        <a:pt x="4" y="19"/>
                        <a:pt x="9" y="11"/>
                        <a:pt x="21" y="1"/>
                      </a:cubicBezTo>
                      <a:cubicBezTo>
                        <a:pt x="22" y="0"/>
                        <a:pt x="23" y="0"/>
                        <a:pt x="25" y="0"/>
                      </a:cubicBezTo>
                      <a:cubicBezTo>
                        <a:pt x="28" y="0"/>
                        <a:pt x="31" y="2"/>
                        <a:pt x="31" y="6"/>
                      </a:cubicBezTo>
                      <a:cubicBezTo>
                        <a:pt x="31" y="6"/>
                        <a:pt x="31" y="6"/>
                        <a:pt x="31" y="6"/>
                      </a:cubicBezTo>
                      <a:cubicBezTo>
                        <a:pt x="32" y="17"/>
                        <a:pt x="30" y="25"/>
                        <a:pt x="29" y="30"/>
                      </a:cubicBezTo>
                      <a:cubicBezTo>
                        <a:pt x="26" y="39"/>
                        <a:pt x="19" y="47"/>
                        <a:pt x="10" y="43"/>
                      </a:cubicBezTo>
                      <a:cubicBezTo>
                        <a:pt x="2" y="41"/>
                        <a:pt x="0" y="33"/>
                        <a:pt x="2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35" name="组合 93"/>
            <p:cNvGrpSpPr/>
            <p:nvPr userDrawn="1"/>
          </p:nvGrpSpPr>
          <p:grpSpPr>
            <a:xfrm>
              <a:off x="4149203" y="3584977"/>
              <a:ext cx="1766576" cy="2155023"/>
              <a:chOff x="2920905" y="2495173"/>
              <a:chExt cx="1644124" cy="1975388"/>
            </a:xfrm>
            <a:solidFill>
              <a:schemeClr val="accent3"/>
            </a:solidFill>
          </p:grpSpPr>
          <p:sp>
            <p:nvSpPr>
              <p:cNvPr id="36" name="Shape 14696"/>
              <p:cNvSpPr/>
              <p:nvPr/>
            </p:nvSpPr>
            <p:spPr>
              <a:xfrm>
                <a:off x="2920905" y="2495173"/>
                <a:ext cx="1644124" cy="1975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236"/>
                    </a:moveTo>
                    <a:cubicBezTo>
                      <a:pt x="21600" y="13512"/>
                      <a:pt x="21600" y="13512"/>
                      <a:pt x="21600" y="13512"/>
                    </a:cubicBezTo>
                    <a:cubicBezTo>
                      <a:pt x="21542" y="13415"/>
                      <a:pt x="21426" y="13318"/>
                      <a:pt x="21310" y="13222"/>
                    </a:cubicBezTo>
                    <a:cubicBezTo>
                      <a:pt x="20845" y="12834"/>
                      <a:pt x="20265" y="12640"/>
                      <a:pt x="19626" y="12640"/>
                    </a:cubicBezTo>
                    <a:cubicBezTo>
                      <a:pt x="18987" y="12640"/>
                      <a:pt x="18406" y="12834"/>
                      <a:pt x="17942" y="13222"/>
                    </a:cubicBezTo>
                    <a:cubicBezTo>
                      <a:pt x="17535" y="13609"/>
                      <a:pt x="17303" y="14093"/>
                      <a:pt x="17303" y="14626"/>
                    </a:cubicBezTo>
                    <a:cubicBezTo>
                      <a:pt x="17303" y="15159"/>
                      <a:pt x="17535" y="15643"/>
                      <a:pt x="17942" y="15982"/>
                    </a:cubicBezTo>
                    <a:cubicBezTo>
                      <a:pt x="18406" y="16370"/>
                      <a:pt x="18987" y="16563"/>
                      <a:pt x="19626" y="16563"/>
                    </a:cubicBezTo>
                    <a:cubicBezTo>
                      <a:pt x="20265" y="16563"/>
                      <a:pt x="20845" y="16370"/>
                      <a:pt x="21310" y="15982"/>
                    </a:cubicBezTo>
                    <a:cubicBezTo>
                      <a:pt x="21426" y="15885"/>
                      <a:pt x="21542" y="15788"/>
                      <a:pt x="21600" y="15691"/>
                    </a:cubicBezTo>
                    <a:cubicBezTo>
                      <a:pt x="21600" y="18743"/>
                      <a:pt x="21600" y="18743"/>
                      <a:pt x="21600" y="18743"/>
                    </a:cubicBezTo>
                    <a:cubicBezTo>
                      <a:pt x="20961" y="18743"/>
                      <a:pt x="20381" y="18694"/>
                      <a:pt x="19742" y="18646"/>
                    </a:cubicBezTo>
                    <a:cubicBezTo>
                      <a:pt x="17535" y="21600"/>
                      <a:pt x="17535" y="21600"/>
                      <a:pt x="17535" y="21600"/>
                    </a:cubicBezTo>
                    <a:cubicBezTo>
                      <a:pt x="16316" y="21455"/>
                      <a:pt x="15155" y="21164"/>
                      <a:pt x="14052" y="20825"/>
                    </a:cubicBezTo>
                    <a:cubicBezTo>
                      <a:pt x="14342" y="17483"/>
                      <a:pt x="14342" y="17483"/>
                      <a:pt x="14342" y="17483"/>
                    </a:cubicBezTo>
                    <a:cubicBezTo>
                      <a:pt x="13065" y="16999"/>
                      <a:pt x="11845" y="16370"/>
                      <a:pt x="10684" y="15643"/>
                    </a:cubicBezTo>
                    <a:cubicBezTo>
                      <a:pt x="7490" y="17580"/>
                      <a:pt x="7490" y="17580"/>
                      <a:pt x="7490" y="17580"/>
                    </a:cubicBezTo>
                    <a:cubicBezTo>
                      <a:pt x="7026" y="17241"/>
                      <a:pt x="6561" y="16902"/>
                      <a:pt x="6155" y="16563"/>
                    </a:cubicBezTo>
                    <a:cubicBezTo>
                      <a:pt x="5632" y="16127"/>
                      <a:pt x="5168" y="15740"/>
                      <a:pt x="4761" y="15304"/>
                    </a:cubicBezTo>
                    <a:cubicBezTo>
                      <a:pt x="6852" y="12301"/>
                      <a:pt x="6852" y="12301"/>
                      <a:pt x="6852" y="12301"/>
                    </a:cubicBezTo>
                    <a:cubicBezTo>
                      <a:pt x="6097" y="11478"/>
                      <a:pt x="5516" y="10606"/>
                      <a:pt x="4994" y="9638"/>
                    </a:cubicBezTo>
                    <a:cubicBezTo>
                      <a:pt x="871" y="9638"/>
                      <a:pt x="871" y="9638"/>
                      <a:pt x="871" y="9638"/>
                    </a:cubicBezTo>
                    <a:cubicBezTo>
                      <a:pt x="465" y="8717"/>
                      <a:pt x="232" y="7797"/>
                      <a:pt x="0" y="6829"/>
                    </a:cubicBezTo>
                    <a:cubicBezTo>
                      <a:pt x="3600" y="5037"/>
                      <a:pt x="3600" y="5037"/>
                      <a:pt x="3600" y="5037"/>
                    </a:cubicBezTo>
                    <a:cubicBezTo>
                      <a:pt x="3600" y="4746"/>
                      <a:pt x="3542" y="4407"/>
                      <a:pt x="3542" y="4068"/>
                    </a:cubicBezTo>
                    <a:cubicBezTo>
                      <a:pt x="3542" y="3971"/>
                      <a:pt x="3542" y="3826"/>
                      <a:pt x="3542" y="3681"/>
                    </a:cubicBezTo>
                    <a:cubicBezTo>
                      <a:pt x="6852" y="3681"/>
                      <a:pt x="6852" y="3681"/>
                      <a:pt x="6852" y="3681"/>
                    </a:cubicBezTo>
                    <a:cubicBezTo>
                      <a:pt x="6677" y="3584"/>
                      <a:pt x="6503" y="3487"/>
                      <a:pt x="6329" y="3342"/>
                    </a:cubicBezTo>
                    <a:cubicBezTo>
                      <a:pt x="5865" y="2954"/>
                      <a:pt x="5632" y="2518"/>
                      <a:pt x="5632" y="1986"/>
                    </a:cubicBezTo>
                    <a:cubicBezTo>
                      <a:pt x="5632" y="1404"/>
                      <a:pt x="5865" y="969"/>
                      <a:pt x="6329" y="581"/>
                    </a:cubicBezTo>
                    <a:cubicBezTo>
                      <a:pt x="6794" y="194"/>
                      <a:pt x="7374" y="0"/>
                      <a:pt x="8013" y="0"/>
                    </a:cubicBezTo>
                    <a:cubicBezTo>
                      <a:pt x="8652" y="0"/>
                      <a:pt x="9232" y="194"/>
                      <a:pt x="9697" y="581"/>
                    </a:cubicBezTo>
                    <a:cubicBezTo>
                      <a:pt x="10161" y="969"/>
                      <a:pt x="10394" y="1404"/>
                      <a:pt x="10394" y="1986"/>
                    </a:cubicBezTo>
                    <a:cubicBezTo>
                      <a:pt x="10394" y="2518"/>
                      <a:pt x="10161" y="2954"/>
                      <a:pt x="9697" y="3342"/>
                    </a:cubicBezTo>
                    <a:cubicBezTo>
                      <a:pt x="9523" y="3487"/>
                      <a:pt x="9348" y="3584"/>
                      <a:pt x="9174" y="3681"/>
                    </a:cubicBezTo>
                    <a:cubicBezTo>
                      <a:pt x="12426" y="3681"/>
                      <a:pt x="12426" y="3681"/>
                      <a:pt x="12426" y="3681"/>
                    </a:cubicBezTo>
                    <a:cubicBezTo>
                      <a:pt x="12426" y="5763"/>
                      <a:pt x="13297" y="7555"/>
                      <a:pt x="15097" y="9008"/>
                    </a:cubicBezTo>
                    <a:cubicBezTo>
                      <a:pt x="16897" y="10509"/>
                      <a:pt x="19045" y="11236"/>
                      <a:pt x="21600" y="11236"/>
                    </a:cubicBezTo>
                    <a:cubicBezTo>
                      <a:pt x="21600" y="11236"/>
                      <a:pt x="21600" y="11236"/>
                      <a:pt x="21600" y="11236"/>
                    </a:cubicBezTo>
                    <a:close/>
                  </a:path>
                </a:pathLst>
              </a:custGeom>
              <a:grpFill/>
              <a:ln w="19050">
                <a:solidFill>
                  <a:srgbClr val="F2F2F2"/>
                </a:solidFill>
                <a:round/>
              </a:ln>
            </p:spPr>
            <p:txBody>
              <a:bodyPr lIns="0" tIns="0" rIns="0" bIns="0"/>
              <a:lstStyle/>
              <a:p>
                <a:pPr lvl="0"/>
                <a:endParaRPr>
                  <a:cs typeface="+mn-ea"/>
                  <a:sym typeface="+mn-lt"/>
                </a:endParaRPr>
              </a:p>
            </p:txBody>
          </p:sp>
          <p:grpSp>
            <p:nvGrpSpPr>
              <p:cNvPr id="38" name="组合 95"/>
              <p:cNvGrpSpPr/>
              <p:nvPr/>
            </p:nvGrpSpPr>
            <p:grpSpPr>
              <a:xfrm>
                <a:off x="3521573" y="3534362"/>
                <a:ext cx="416719" cy="245269"/>
                <a:chOff x="4583113" y="4862513"/>
                <a:chExt cx="555625" cy="327026"/>
              </a:xfrm>
              <a:grpFill/>
            </p:grpSpPr>
            <p:sp>
              <p:nvSpPr>
                <p:cNvPr id="40" name="Freeform 227"/>
                <p:cNvSpPr>
                  <a:spLocks/>
                </p:cNvSpPr>
                <p:nvPr/>
              </p:nvSpPr>
              <p:spPr bwMode="auto">
                <a:xfrm>
                  <a:off x="4583113" y="4922838"/>
                  <a:ext cx="169863" cy="46038"/>
                </a:xfrm>
                <a:custGeom>
                  <a:avLst/>
                  <a:gdLst>
                    <a:gd name="T0" fmla="*/ 38 w 45"/>
                    <a:gd name="T1" fmla="*/ 12 h 12"/>
                    <a:gd name="T2" fmla="*/ 45 w 45"/>
                    <a:gd name="T3" fmla="*/ 6 h 12"/>
                    <a:gd name="T4" fmla="*/ 38 w 45"/>
                    <a:gd name="T5" fmla="*/ 0 h 12"/>
                    <a:gd name="T6" fmla="*/ 6 w 45"/>
                    <a:gd name="T7" fmla="*/ 0 h 12"/>
                    <a:gd name="T8" fmla="*/ 0 w 45"/>
                    <a:gd name="T9" fmla="*/ 6 h 12"/>
                    <a:gd name="T10" fmla="*/ 6 w 45"/>
                    <a:gd name="T11" fmla="*/ 12 h 12"/>
                    <a:gd name="T12" fmla="*/ 38 w 45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12">
                      <a:moveTo>
                        <a:pt x="38" y="12"/>
                      </a:moveTo>
                      <a:cubicBezTo>
                        <a:pt x="42" y="12"/>
                        <a:pt x="45" y="9"/>
                        <a:pt x="45" y="6"/>
                      </a:cubicBezTo>
                      <a:cubicBezTo>
                        <a:pt x="45" y="2"/>
                        <a:pt x="42" y="0"/>
                        <a:pt x="3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2"/>
                        <a:pt x="0" y="6"/>
                      </a:cubicBezTo>
                      <a:cubicBezTo>
                        <a:pt x="0" y="9"/>
                        <a:pt x="2" y="12"/>
                        <a:pt x="6" y="1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" name="Freeform 228"/>
                <p:cNvSpPr>
                  <a:spLocks/>
                </p:cNvSpPr>
                <p:nvPr/>
              </p:nvSpPr>
              <p:spPr bwMode="auto">
                <a:xfrm>
                  <a:off x="4610101" y="4862513"/>
                  <a:ext cx="112713" cy="161925"/>
                </a:xfrm>
                <a:custGeom>
                  <a:avLst/>
                  <a:gdLst>
                    <a:gd name="T0" fmla="*/ 18 w 30"/>
                    <a:gd name="T1" fmla="*/ 39 h 43"/>
                    <a:gd name="T2" fmla="*/ 26 w 30"/>
                    <a:gd name="T3" fmla="*/ 41 h 43"/>
                    <a:gd name="T4" fmla="*/ 28 w 30"/>
                    <a:gd name="T5" fmla="*/ 33 h 43"/>
                    <a:gd name="T6" fmla="*/ 12 w 30"/>
                    <a:gd name="T7" fmla="*/ 4 h 43"/>
                    <a:gd name="T8" fmla="*/ 4 w 30"/>
                    <a:gd name="T9" fmla="*/ 2 h 43"/>
                    <a:gd name="T10" fmla="*/ 2 w 30"/>
                    <a:gd name="T11" fmla="*/ 10 h 43"/>
                    <a:gd name="T12" fmla="*/ 18 w 30"/>
                    <a:gd name="T13" fmla="*/ 39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43">
                      <a:moveTo>
                        <a:pt x="18" y="39"/>
                      </a:moveTo>
                      <a:cubicBezTo>
                        <a:pt x="20" y="42"/>
                        <a:pt x="23" y="43"/>
                        <a:pt x="26" y="41"/>
                      </a:cubicBezTo>
                      <a:cubicBezTo>
                        <a:pt x="29" y="39"/>
                        <a:pt x="30" y="36"/>
                        <a:pt x="28" y="3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0" y="1"/>
                        <a:pt x="7" y="0"/>
                        <a:pt x="4" y="2"/>
                      </a:cubicBezTo>
                      <a:cubicBezTo>
                        <a:pt x="1" y="4"/>
                        <a:pt x="0" y="7"/>
                        <a:pt x="2" y="10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" name="Freeform 229"/>
                <p:cNvSpPr>
                  <a:spLocks/>
                </p:cNvSpPr>
                <p:nvPr/>
              </p:nvSpPr>
              <p:spPr bwMode="auto">
                <a:xfrm>
                  <a:off x="4610101" y="4862513"/>
                  <a:ext cx="112713" cy="161925"/>
                </a:xfrm>
                <a:custGeom>
                  <a:avLst/>
                  <a:gdLst>
                    <a:gd name="T0" fmla="*/ 2 w 30"/>
                    <a:gd name="T1" fmla="*/ 33 h 43"/>
                    <a:gd name="T2" fmla="*/ 4 w 30"/>
                    <a:gd name="T3" fmla="*/ 41 h 43"/>
                    <a:gd name="T4" fmla="*/ 12 w 30"/>
                    <a:gd name="T5" fmla="*/ 39 h 43"/>
                    <a:gd name="T6" fmla="*/ 28 w 30"/>
                    <a:gd name="T7" fmla="*/ 10 h 43"/>
                    <a:gd name="T8" fmla="*/ 26 w 30"/>
                    <a:gd name="T9" fmla="*/ 2 h 43"/>
                    <a:gd name="T10" fmla="*/ 18 w 30"/>
                    <a:gd name="T11" fmla="*/ 4 h 43"/>
                    <a:gd name="T12" fmla="*/ 2 w 30"/>
                    <a:gd name="T13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43">
                      <a:moveTo>
                        <a:pt x="2" y="33"/>
                      </a:moveTo>
                      <a:cubicBezTo>
                        <a:pt x="0" y="36"/>
                        <a:pt x="1" y="39"/>
                        <a:pt x="4" y="41"/>
                      </a:cubicBezTo>
                      <a:cubicBezTo>
                        <a:pt x="7" y="43"/>
                        <a:pt x="10" y="42"/>
                        <a:pt x="12" y="39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30" y="7"/>
                        <a:pt x="29" y="4"/>
                        <a:pt x="26" y="2"/>
                      </a:cubicBezTo>
                      <a:cubicBezTo>
                        <a:pt x="23" y="0"/>
                        <a:pt x="20" y="1"/>
                        <a:pt x="18" y="4"/>
                      </a:cubicBezTo>
                      <a:cubicBezTo>
                        <a:pt x="2" y="33"/>
                        <a:pt x="2" y="33"/>
                        <a:pt x="2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" name="Freeform 230"/>
                <p:cNvSpPr>
                  <a:spLocks/>
                </p:cNvSpPr>
                <p:nvPr/>
              </p:nvSpPr>
              <p:spPr bwMode="auto">
                <a:xfrm>
                  <a:off x="4733926" y="5087938"/>
                  <a:ext cx="168275" cy="46038"/>
                </a:xfrm>
                <a:custGeom>
                  <a:avLst/>
                  <a:gdLst>
                    <a:gd name="T0" fmla="*/ 39 w 45"/>
                    <a:gd name="T1" fmla="*/ 12 h 12"/>
                    <a:gd name="T2" fmla="*/ 45 w 45"/>
                    <a:gd name="T3" fmla="*/ 6 h 12"/>
                    <a:gd name="T4" fmla="*/ 39 w 45"/>
                    <a:gd name="T5" fmla="*/ 0 h 12"/>
                    <a:gd name="T6" fmla="*/ 6 w 45"/>
                    <a:gd name="T7" fmla="*/ 0 h 12"/>
                    <a:gd name="T8" fmla="*/ 0 w 45"/>
                    <a:gd name="T9" fmla="*/ 6 h 12"/>
                    <a:gd name="T10" fmla="*/ 6 w 45"/>
                    <a:gd name="T11" fmla="*/ 12 h 12"/>
                    <a:gd name="T12" fmla="*/ 39 w 45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12">
                      <a:moveTo>
                        <a:pt x="39" y="12"/>
                      </a:moveTo>
                      <a:cubicBezTo>
                        <a:pt x="42" y="12"/>
                        <a:pt x="45" y="9"/>
                        <a:pt x="45" y="6"/>
                      </a:cubicBezTo>
                      <a:cubicBezTo>
                        <a:pt x="45" y="3"/>
                        <a:pt x="42" y="0"/>
                        <a:pt x="39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3"/>
                        <a:pt x="0" y="6"/>
                      </a:cubicBezTo>
                      <a:cubicBezTo>
                        <a:pt x="0" y="9"/>
                        <a:pt x="2" y="12"/>
                        <a:pt x="6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" name="Freeform 231"/>
                <p:cNvSpPr>
                  <a:spLocks/>
                </p:cNvSpPr>
                <p:nvPr/>
              </p:nvSpPr>
              <p:spPr bwMode="auto">
                <a:xfrm>
                  <a:off x="4759326" y="5032376"/>
                  <a:ext cx="112713" cy="157163"/>
                </a:xfrm>
                <a:custGeom>
                  <a:avLst/>
                  <a:gdLst>
                    <a:gd name="T0" fmla="*/ 18 w 30"/>
                    <a:gd name="T1" fmla="*/ 38 h 42"/>
                    <a:gd name="T2" fmla="*/ 26 w 30"/>
                    <a:gd name="T3" fmla="*/ 40 h 42"/>
                    <a:gd name="T4" fmla="*/ 29 w 30"/>
                    <a:gd name="T5" fmla="*/ 32 h 42"/>
                    <a:gd name="T6" fmla="*/ 12 w 30"/>
                    <a:gd name="T7" fmla="*/ 4 h 42"/>
                    <a:gd name="T8" fmla="*/ 4 w 30"/>
                    <a:gd name="T9" fmla="*/ 1 h 42"/>
                    <a:gd name="T10" fmla="*/ 2 w 30"/>
                    <a:gd name="T11" fmla="*/ 10 h 42"/>
                    <a:gd name="T12" fmla="*/ 18 w 30"/>
                    <a:gd name="T13" fmla="*/ 3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42">
                      <a:moveTo>
                        <a:pt x="18" y="38"/>
                      </a:moveTo>
                      <a:cubicBezTo>
                        <a:pt x="20" y="41"/>
                        <a:pt x="24" y="42"/>
                        <a:pt x="26" y="40"/>
                      </a:cubicBezTo>
                      <a:cubicBezTo>
                        <a:pt x="29" y="39"/>
                        <a:pt x="30" y="35"/>
                        <a:pt x="29" y="3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1" y="1"/>
                        <a:pt x="7" y="0"/>
                        <a:pt x="4" y="1"/>
                      </a:cubicBezTo>
                      <a:cubicBezTo>
                        <a:pt x="1" y="3"/>
                        <a:pt x="0" y="7"/>
                        <a:pt x="2" y="10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" name="Freeform 232"/>
                <p:cNvSpPr>
                  <a:spLocks/>
                </p:cNvSpPr>
                <p:nvPr/>
              </p:nvSpPr>
              <p:spPr bwMode="auto">
                <a:xfrm>
                  <a:off x="4759326" y="5032376"/>
                  <a:ext cx="112713" cy="157163"/>
                </a:xfrm>
                <a:custGeom>
                  <a:avLst/>
                  <a:gdLst>
                    <a:gd name="T0" fmla="*/ 2 w 30"/>
                    <a:gd name="T1" fmla="*/ 32 h 42"/>
                    <a:gd name="T2" fmla="*/ 4 w 30"/>
                    <a:gd name="T3" fmla="*/ 40 h 42"/>
                    <a:gd name="T4" fmla="*/ 12 w 30"/>
                    <a:gd name="T5" fmla="*/ 38 h 42"/>
                    <a:gd name="T6" fmla="*/ 29 w 30"/>
                    <a:gd name="T7" fmla="*/ 10 h 42"/>
                    <a:gd name="T8" fmla="*/ 26 w 30"/>
                    <a:gd name="T9" fmla="*/ 1 h 42"/>
                    <a:gd name="T10" fmla="*/ 18 w 30"/>
                    <a:gd name="T11" fmla="*/ 4 h 42"/>
                    <a:gd name="T12" fmla="*/ 2 w 30"/>
                    <a:gd name="T13" fmla="*/ 3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42">
                      <a:moveTo>
                        <a:pt x="2" y="32"/>
                      </a:moveTo>
                      <a:cubicBezTo>
                        <a:pt x="0" y="35"/>
                        <a:pt x="1" y="39"/>
                        <a:pt x="4" y="40"/>
                      </a:cubicBezTo>
                      <a:cubicBezTo>
                        <a:pt x="7" y="42"/>
                        <a:pt x="11" y="41"/>
                        <a:pt x="12" y="38"/>
                      </a:cubicBezTo>
                      <a:cubicBezTo>
                        <a:pt x="29" y="10"/>
                        <a:pt x="29" y="10"/>
                        <a:pt x="29" y="10"/>
                      </a:cubicBezTo>
                      <a:cubicBezTo>
                        <a:pt x="30" y="7"/>
                        <a:pt x="29" y="3"/>
                        <a:pt x="26" y="1"/>
                      </a:cubicBezTo>
                      <a:cubicBezTo>
                        <a:pt x="24" y="0"/>
                        <a:pt x="20" y="1"/>
                        <a:pt x="18" y="4"/>
                      </a:cubicBezTo>
                      <a:cubicBezTo>
                        <a:pt x="2" y="32"/>
                        <a:pt x="2" y="32"/>
                        <a:pt x="2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" name="Freeform 233"/>
                <p:cNvSpPr>
                  <a:spLocks/>
                </p:cNvSpPr>
                <p:nvPr/>
              </p:nvSpPr>
              <p:spPr bwMode="auto">
                <a:xfrm>
                  <a:off x="4970463" y="5002213"/>
                  <a:ext cx="168275" cy="44450"/>
                </a:xfrm>
                <a:custGeom>
                  <a:avLst/>
                  <a:gdLst>
                    <a:gd name="T0" fmla="*/ 39 w 45"/>
                    <a:gd name="T1" fmla="*/ 12 h 12"/>
                    <a:gd name="T2" fmla="*/ 45 w 45"/>
                    <a:gd name="T3" fmla="*/ 6 h 12"/>
                    <a:gd name="T4" fmla="*/ 39 w 45"/>
                    <a:gd name="T5" fmla="*/ 0 h 12"/>
                    <a:gd name="T6" fmla="*/ 6 w 45"/>
                    <a:gd name="T7" fmla="*/ 0 h 12"/>
                    <a:gd name="T8" fmla="*/ 0 w 45"/>
                    <a:gd name="T9" fmla="*/ 6 h 12"/>
                    <a:gd name="T10" fmla="*/ 6 w 45"/>
                    <a:gd name="T11" fmla="*/ 12 h 12"/>
                    <a:gd name="T12" fmla="*/ 39 w 45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12">
                      <a:moveTo>
                        <a:pt x="39" y="12"/>
                      </a:moveTo>
                      <a:cubicBezTo>
                        <a:pt x="42" y="12"/>
                        <a:pt x="45" y="9"/>
                        <a:pt x="45" y="6"/>
                      </a:cubicBezTo>
                      <a:cubicBezTo>
                        <a:pt x="45" y="2"/>
                        <a:pt x="42" y="0"/>
                        <a:pt x="39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2"/>
                        <a:pt x="0" y="6"/>
                      </a:cubicBezTo>
                      <a:cubicBezTo>
                        <a:pt x="0" y="9"/>
                        <a:pt x="2" y="12"/>
                        <a:pt x="6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" name="Freeform 234"/>
                <p:cNvSpPr>
                  <a:spLocks/>
                </p:cNvSpPr>
                <p:nvPr/>
              </p:nvSpPr>
              <p:spPr bwMode="auto">
                <a:xfrm>
                  <a:off x="4995863" y="4945063"/>
                  <a:ext cx="112713" cy="158750"/>
                </a:xfrm>
                <a:custGeom>
                  <a:avLst/>
                  <a:gdLst>
                    <a:gd name="T0" fmla="*/ 18 w 30"/>
                    <a:gd name="T1" fmla="*/ 38 h 42"/>
                    <a:gd name="T2" fmla="*/ 26 w 30"/>
                    <a:gd name="T3" fmla="*/ 40 h 42"/>
                    <a:gd name="T4" fmla="*/ 29 w 30"/>
                    <a:gd name="T5" fmla="*/ 32 h 42"/>
                    <a:gd name="T6" fmla="*/ 12 w 30"/>
                    <a:gd name="T7" fmla="*/ 3 h 42"/>
                    <a:gd name="T8" fmla="*/ 4 w 30"/>
                    <a:gd name="T9" fmla="*/ 1 h 42"/>
                    <a:gd name="T10" fmla="*/ 2 w 30"/>
                    <a:gd name="T11" fmla="*/ 9 h 42"/>
                    <a:gd name="T12" fmla="*/ 18 w 30"/>
                    <a:gd name="T13" fmla="*/ 3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42">
                      <a:moveTo>
                        <a:pt x="18" y="38"/>
                      </a:moveTo>
                      <a:cubicBezTo>
                        <a:pt x="20" y="41"/>
                        <a:pt x="23" y="42"/>
                        <a:pt x="26" y="40"/>
                      </a:cubicBezTo>
                      <a:cubicBezTo>
                        <a:pt x="29" y="38"/>
                        <a:pt x="30" y="35"/>
                        <a:pt x="29" y="32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0" y="1"/>
                        <a:pt x="7" y="0"/>
                        <a:pt x="4" y="1"/>
                      </a:cubicBezTo>
                      <a:cubicBezTo>
                        <a:pt x="1" y="3"/>
                        <a:pt x="0" y="7"/>
                        <a:pt x="2" y="9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" name="Freeform 235"/>
                <p:cNvSpPr>
                  <a:spLocks/>
                </p:cNvSpPr>
                <p:nvPr/>
              </p:nvSpPr>
              <p:spPr bwMode="auto">
                <a:xfrm>
                  <a:off x="4995863" y="4945063"/>
                  <a:ext cx="112713" cy="158750"/>
                </a:xfrm>
                <a:custGeom>
                  <a:avLst/>
                  <a:gdLst>
                    <a:gd name="T0" fmla="*/ 2 w 30"/>
                    <a:gd name="T1" fmla="*/ 32 h 42"/>
                    <a:gd name="T2" fmla="*/ 4 w 30"/>
                    <a:gd name="T3" fmla="*/ 40 h 42"/>
                    <a:gd name="T4" fmla="*/ 12 w 30"/>
                    <a:gd name="T5" fmla="*/ 38 h 42"/>
                    <a:gd name="T6" fmla="*/ 29 w 30"/>
                    <a:gd name="T7" fmla="*/ 9 h 42"/>
                    <a:gd name="T8" fmla="*/ 26 w 30"/>
                    <a:gd name="T9" fmla="*/ 1 h 42"/>
                    <a:gd name="T10" fmla="*/ 18 w 30"/>
                    <a:gd name="T11" fmla="*/ 3 h 42"/>
                    <a:gd name="T12" fmla="*/ 2 w 30"/>
                    <a:gd name="T13" fmla="*/ 3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42">
                      <a:moveTo>
                        <a:pt x="2" y="32"/>
                      </a:moveTo>
                      <a:cubicBezTo>
                        <a:pt x="0" y="35"/>
                        <a:pt x="1" y="38"/>
                        <a:pt x="4" y="40"/>
                      </a:cubicBezTo>
                      <a:cubicBezTo>
                        <a:pt x="7" y="42"/>
                        <a:pt x="10" y="41"/>
                        <a:pt x="12" y="38"/>
                      </a:cubicBezTo>
                      <a:cubicBezTo>
                        <a:pt x="29" y="9"/>
                        <a:pt x="29" y="9"/>
                        <a:pt x="29" y="9"/>
                      </a:cubicBezTo>
                      <a:cubicBezTo>
                        <a:pt x="30" y="7"/>
                        <a:pt x="29" y="3"/>
                        <a:pt x="26" y="1"/>
                      </a:cubicBezTo>
                      <a:cubicBezTo>
                        <a:pt x="23" y="0"/>
                        <a:pt x="20" y="1"/>
                        <a:pt x="18" y="3"/>
                      </a:cubicBezTo>
                      <a:cubicBezTo>
                        <a:pt x="2" y="32"/>
                        <a:pt x="2" y="32"/>
                        <a:pt x="2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zh-CN" altLang="en-US" sz="140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49" name="Symbol zastępczy tekstu 2"/>
          <p:cNvSpPr>
            <a:spLocks noGrp="1"/>
          </p:cNvSpPr>
          <p:nvPr>
            <p:ph type="body" idx="19" hasCustomPrompt="1"/>
          </p:nvPr>
        </p:nvSpPr>
        <p:spPr>
          <a:xfrm>
            <a:off x="8079370" y="1545119"/>
            <a:ext cx="3835673" cy="2153422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50" name="Symbol zastępczy tekstu 2"/>
          <p:cNvSpPr>
            <a:spLocks noGrp="1"/>
          </p:cNvSpPr>
          <p:nvPr>
            <p:ph type="body" idx="20" hasCustomPrompt="1"/>
          </p:nvPr>
        </p:nvSpPr>
        <p:spPr>
          <a:xfrm>
            <a:off x="8079369" y="3909772"/>
            <a:ext cx="3835673" cy="2153422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51" name="Symbol zastępczy tekstu 2"/>
          <p:cNvSpPr>
            <a:spLocks noGrp="1"/>
          </p:cNvSpPr>
          <p:nvPr>
            <p:ph type="body" idx="21" hasCustomPrompt="1"/>
          </p:nvPr>
        </p:nvSpPr>
        <p:spPr>
          <a:xfrm>
            <a:off x="248220" y="1545119"/>
            <a:ext cx="3835673" cy="2153422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52" name="Symbol zastępczy tekstu 2"/>
          <p:cNvSpPr>
            <a:spLocks noGrp="1"/>
          </p:cNvSpPr>
          <p:nvPr>
            <p:ph type="body" idx="22" hasCustomPrompt="1"/>
          </p:nvPr>
        </p:nvSpPr>
        <p:spPr>
          <a:xfrm>
            <a:off x="248219" y="3909772"/>
            <a:ext cx="3835673" cy="2153422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cxnSp>
        <p:nvCxnSpPr>
          <p:cNvPr id="59" name="Łącznik łamany 58"/>
          <p:cNvCxnSpPr>
            <a:stCxn id="29" idx="0"/>
            <a:endCxn id="49" idx="1"/>
          </p:cNvCxnSpPr>
          <p:nvPr userDrawn="1"/>
        </p:nvCxnSpPr>
        <p:spPr>
          <a:xfrm flipV="1">
            <a:off x="6976477" y="2621830"/>
            <a:ext cx="1102893" cy="46846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łamany 60"/>
          <p:cNvCxnSpPr>
            <a:endCxn id="51" idx="3"/>
          </p:cNvCxnSpPr>
          <p:nvPr userDrawn="1"/>
        </p:nvCxnSpPr>
        <p:spPr>
          <a:xfrm rot="10800000">
            <a:off x="4083894" y="2621831"/>
            <a:ext cx="1283757" cy="417941"/>
          </a:xfrm>
          <a:prstGeom prst="bentConnector3">
            <a:avLst>
              <a:gd name="adj1" fmla="val 62757"/>
            </a:avLst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Łącznik łamany 63"/>
          <p:cNvCxnSpPr>
            <a:stCxn id="36" idx="0"/>
            <a:endCxn id="52" idx="3"/>
          </p:cNvCxnSpPr>
          <p:nvPr userDrawn="1"/>
        </p:nvCxnSpPr>
        <p:spPr>
          <a:xfrm flipH="1">
            <a:off x="4083892" y="4539657"/>
            <a:ext cx="1121329" cy="446826"/>
          </a:xfrm>
          <a:prstGeom prst="bentConnector5">
            <a:avLst>
              <a:gd name="adj1" fmla="val -5782"/>
              <a:gd name="adj2" fmla="val 222058"/>
              <a:gd name="adj3" fmla="val 57400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Łącznik prosty 70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Symbol zastępczy daty 71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74" name="Symbol zastępczy numeru slajdu 7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76" name="Łącznik łamany 75"/>
          <p:cNvCxnSpPr/>
          <p:nvPr userDrawn="1"/>
        </p:nvCxnSpPr>
        <p:spPr>
          <a:xfrm>
            <a:off x="6607458" y="5390864"/>
            <a:ext cx="1471911" cy="477671"/>
          </a:xfrm>
          <a:prstGeom prst="bentConnector3">
            <a:avLst>
              <a:gd name="adj1" fmla="val 50000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Obraz 54"/>
          <p:cNvPicPr>
            <a:picLocks noChangeAspect="1"/>
          </p:cNvPicPr>
          <p:nvPr userDrawn="1"/>
        </p:nvPicPr>
        <p:blipFill rotWithShape="1">
          <a:blip r:embed="rId2"/>
          <a:srcRect r="12162" b="12206"/>
          <a:stretch/>
        </p:blipFill>
        <p:spPr>
          <a:xfrm>
            <a:off x="10677362" y="121846"/>
            <a:ext cx="1374476" cy="10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87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osią czas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7" name="Łącznik prosty 6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 userDrawn="1"/>
        </p:nvSpPr>
        <p:spPr>
          <a:xfrm>
            <a:off x="1" y="0"/>
            <a:ext cx="12191999" cy="1301618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 userDrawn="1"/>
        </p:nvCxnSpPr>
        <p:spPr>
          <a:xfrm rot="5400000">
            <a:off x="-61599" y="646191"/>
            <a:ext cx="9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 userDrawn="1"/>
        </p:nvSpPr>
        <p:spPr>
          <a:xfrm>
            <a:off x="11277600" y="844418"/>
            <a:ext cx="914400" cy="914400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" name="Łącznik prosty 12"/>
          <p:cNvCxnSpPr/>
          <p:nvPr userDrawn="1"/>
        </p:nvCxnSpPr>
        <p:spPr>
          <a:xfrm rot="5400000">
            <a:off x="10561896" y="2590318"/>
            <a:ext cx="2628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 userDrawn="1"/>
        </p:nvSpPr>
        <p:spPr>
          <a:xfrm>
            <a:off x="11277599" y="844418"/>
            <a:ext cx="411019" cy="914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14"/>
          <p:cNvCxnSpPr/>
          <p:nvPr userDrawn="1"/>
        </p:nvCxnSpPr>
        <p:spPr>
          <a:xfrm flipV="1">
            <a:off x="664337" y="3759550"/>
            <a:ext cx="9930083" cy="1153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az 15"/>
          <p:cNvPicPr>
            <a:picLocks noChangeAspect="1"/>
          </p:cNvPicPr>
          <p:nvPr userDrawn="1"/>
        </p:nvPicPr>
        <p:blipFill rotWithShape="1">
          <a:blip r:embed="rId2"/>
          <a:srcRect r="19392" b="20051"/>
          <a:stretch/>
        </p:blipFill>
        <p:spPr>
          <a:xfrm>
            <a:off x="484726" y="2236076"/>
            <a:ext cx="1222963" cy="1532516"/>
          </a:xfrm>
          <a:prstGeom prst="rect">
            <a:avLst/>
          </a:prstGeom>
        </p:spPr>
      </p:pic>
      <p:sp>
        <p:nvSpPr>
          <p:cNvPr id="17" name="Owal 16"/>
          <p:cNvSpPr>
            <a:spLocks noChangeAspect="1"/>
          </p:cNvSpPr>
          <p:nvPr userDrawn="1"/>
        </p:nvSpPr>
        <p:spPr>
          <a:xfrm>
            <a:off x="880208" y="3546662"/>
            <a:ext cx="432000" cy="432000"/>
          </a:xfrm>
          <a:prstGeom prst="ellipse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Obraz 17"/>
          <p:cNvPicPr>
            <a:picLocks noChangeAspect="1"/>
          </p:cNvPicPr>
          <p:nvPr userDrawn="1"/>
        </p:nvPicPr>
        <p:blipFill rotWithShape="1">
          <a:blip r:embed="rId2"/>
          <a:srcRect r="19392" b="20051"/>
          <a:stretch/>
        </p:blipFill>
        <p:spPr>
          <a:xfrm>
            <a:off x="2622075" y="2236076"/>
            <a:ext cx="1222963" cy="1532516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 userDrawn="1"/>
        </p:nvPicPr>
        <p:blipFill rotWithShape="1">
          <a:blip r:embed="rId2"/>
          <a:srcRect r="19392" b="20051"/>
          <a:stretch/>
        </p:blipFill>
        <p:spPr>
          <a:xfrm>
            <a:off x="4759424" y="2236076"/>
            <a:ext cx="1222963" cy="1532516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 userDrawn="1"/>
        </p:nvPicPr>
        <p:blipFill rotWithShape="1">
          <a:blip r:embed="rId2"/>
          <a:srcRect r="19392" b="20051"/>
          <a:stretch/>
        </p:blipFill>
        <p:spPr>
          <a:xfrm>
            <a:off x="6896772" y="2236076"/>
            <a:ext cx="1222963" cy="1532516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 userDrawn="1"/>
        </p:nvPicPr>
        <p:blipFill rotWithShape="1">
          <a:blip r:embed="rId2"/>
          <a:srcRect r="19392" b="20051"/>
          <a:stretch/>
        </p:blipFill>
        <p:spPr>
          <a:xfrm>
            <a:off x="9034120" y="2236076"/>
            <a:ext cx="1222963" cy="1532516"/>
          </a:xfrm>
          <a:prstGeom prst="rect">
            <a:avLst/>
          </a:prstGeom>
        </p:spPr>
      </p:pic>
      <p:sp>
        <p:nvSpPr>
          <p:cNvPr id="22" name="Owal 21"/>
          <p:cNvSpPr>
            <a:spLocks noChangeAspect="1"/>
          </p:cNvSpPr>
          <p:nvPr userDrawn="1"/>
        </p:nvSpPr>
        <p:spPr>
          <a:xfrm>
            <a:off x="3017557" y="3546662"/>
            <a:ext cx="432000" cy="432000"/>
          </a:xfrm>
          <a:prstGeom prst="ellipse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/>
          <p:cNvSpPr>
            <a:spLocks noChangeAspect="1"/>
          </p:cNvSpPr>
          <p:nvPr userDrawn="1"/>
        </p:nvSpPr>
        <p:spPr>
          <a:xfrm>
            <a:off x="5154906" y="3528249"/>
            <a:ext cx="432000" cy="432000"/>
          </a:xfrm>
          <a:prstGeom prst="ellipse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/>
          <p:cNvSpPr>
            <a:spLocks noChangeAspect="1"/>
          </p:cNvSpPr>
          <p:nvPr userDrawn="1"/>
        </p:nvSpPr>
        <p:spPr>
          <a:xfrm>
            <a:off x="7292255" y="3556757"/>
            <a:ext cx="432000" cy="432000"/>
          </a:xfrm>
          <a:prstGeom prst="ellipse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/>
          <p:cNvSpPr>
            <a:spLocks noChangeAspect="1"/>
          </p:cNvSpPr>
          <p:nvPr userDrawn="1"/>
        </p:nvSpPr>
        <p:spPr>
          <a:xfrm>
            <a:off x="9429602" y="3534608"/>
            <a:ext cx="432000" cy="432000"/>
          </a:xfrm>
          <a:prstGeom prst="ellipse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5156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9" name="Symbol zastępczy tekstu 2"/>
          <p:cNvSpPr>
            <a:spLocks noGrp="1"/>
          </p:cNvSpPr>
          <p:nvPr>
            <p:ph type="body" idx="14" hasCustomPrompt="1"/>
          </p:nvPr>
        </p:nvSpPr>
        <p:spPr>
          <a:xfrm>
            <a:off x="387026" y="2765085"/>
            <a:ext cx="1387882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data</a:t>
            </a:r>
          </a:p>
        </p:txBody>
      </p:sp>
      <p:sp>
        <p:nvSpPr>
          <p:cNvPr id="40" name="Symbol zastępczy tekstu 2"/>
          <p:cNvSpPr>
            <a:spLocks noGrp="1"/>
          </p:cNvSpPr>
          <p:nvPr>
            <p:ph type="body" idx="15" hasCustomPrompt="1"/>
          </p:nvPr>
        </p:nvSpPr>
        <p:spPr>
          <a:xfrm>
            <a:off x="2540552" y="2765085"/>
            <a:ext cx="1387882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data</a:t>
            </a:r>
          </a:p>
        </p:txBody>
      </p:sp>
      <p:sp>
        <p:nvSpPr>
          <p:cNvPr id="41" name="Symbol zastępczy tekstu 2"/>
          <p:cNvSpPr>
            <a:spLocks noGrp="1"/>
          </p:cNvSpPr>
          <p:nvPr>
            <p:ph type="body" idx="16" hasCustomPrompt="1"/>
          </p:nvPr>
        </p:nvSpPr>
        <p:spPr>
          <a:xfrm>
            <a:off x="4655465" y="2765085"/>
            <a:ext cx="1387882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data</a:t>
            </a:r>
          </a:p>
        </p:txBody>
      </p:sp>
      <p:sp>
        <p:nvSpPr>
          <p:cNvPr id="42" name="Symbol zastępczy tekstu 2"/>
          <p:cNvSpPr>
            <a:spLocks noGrp="1"/>
          </p:cNvSpPr>
          <p:nvPr>
            <p:ph type="body" idx="17" hasCustomPrompt="1"/>
          </p:nvPr>
        </p:nvSpPr>
        <p:spPr>
          <a:xfrm>
            <a:off x="6801170" y="2765085"/>
            <a:ext cx="1387882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data</a:t>
            </a:r>
          </a:p>
        </p:txBody>
      </p:sp>
      <p:sp>
        <p:nvSpPr>
          <p:cNvPr id="43" name="Symbol zastępczy tekstu 2"/>
          <p:cNvSpPr>
            <a:spLocks noGrp="1"/>
          </p:cNvSpPr>
          <p:nvPr>
            <p:ph type="body" idx="18" hasCustomPrompt="1"/>
          </p:nvPr>
        </p:nvSpPr>
        <p:spPr>
          <a:xfrm>
            <a:off x="8927579" y="2765085"/>
            <a:ext cx="1387882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data</a:t>
            </a:r>
          </a:p>
        </p:txBody>
      </p:sp>
      <p:sp>
        <p:nvSpPr>
          <p:cNvPr id="44" name="Symbol zastępczy tekstu 2"/>
          <p:cNvSpPr>
            <a:spLocks noGrp="1"/>
          </p:cNvSpPr>
          <p:nvPr>
            <p:ph type="body" idx="19" hasCustomPrompt="1"/>
          </p:nvPr>
        </p:nvSpPr>
        <p:spPr>
          <a:xfrm>
            <a:off x="178794" y="4164244"/>
            <a:ext cx="1837966" cy="1889730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45" name="Symbol zastępczy tekstu 2"/>
          <p:cNvSpPr>
            <a:spLocks noGrp="1"/>
          </p:cNvSpPr>
          <p:nvPr>
            <p:ph type="body" idx="20" hasCustomPrompt="1"/>
          </p:nvPr>
        </p:nvSpPr>
        <p:spPr>
          <a:xfrm>
            <a:off x="2314573" y="4164244"/>
            <a:ext cx="1837966" cy="1889730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46" name="Symbol zastępczy tekstu 2"/>
          <p:cNvSpPr>
            <a:spLocks noGrp="1"/>
          </p:cNvSpPr>
          <p:nvPr>
            <p:ph type="body" idx="21" hasCustomPrompt="1"/>
          </p:nvPr>
        </p:nvSpPr>
        <p:spPr>
          <a:xfrm>
            <a:off x="4458040" y="4147238"/>
            <a:ext cx="1837966" cy="1889730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47" name="Symbol zastępczy tekstu 2"/>
          <p:cNvSpPr>
            <a:spLocks noGrp="1"/>
          </p:cNvSpPr>
          <p:nvPr>
            <p:ph type="body" idx="22" hasCustomPrompt="1"/>
          </p:nvPr>
        </p:nvSpPr>
        <p:spPr>
          <a:xfrm>
            <a:off x="6586267" y="4147238"/>
            <a:ext cx="1837966" cy="1889730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48" name="Symbol zastępczy tekstu 2"/>
          <p:cNvSpPr>
            <a:spLocks noGrp="1"/>
          </p:cNvSpPr>
          <p:nvPr>
            <p:ph type="body" idx="23" hasCustomPrompt="1"/>
          </p:nvPr>
        </p:nvSpPr>
        <p:spPr>
          <a:xfrm>
            <a:off x="8723152" y="4162399"/>
            <a:ext cx="1837966" cy="1889730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pic>
        <p:nvPicPr>
          <p:cNvPr id="34" name="Obraz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0" y="5154872"/>
            <a:ext cx="1526016" cy="114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68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osią czas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7" name="Łącznik prosty 6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 userDrawn="1"/>
        </p:nvSpPr>
        <p:spPr>
          <a:xfrm>
            <a:off x="1" y="0"/>
            <a:ext cx="12191999" cy="1301618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 userDrawn="1"/>
        </p:nvCxnSpPr>
        <p:spPr>
          <a:xfrm rot="5400000">
            <a:off x="-61599" y="646191"/>
            <a:ext cx="9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 userDrawn="1"/>
        </p:nvSpPr>
        <p:spPr>
          <a:xfrm>
            <a:off x="11277600" y="844418"/>
            <a:ext cx="914400" cy="914400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" name="Łącznik prosty 12"/>
          <p:cNvCxnSpPr/>
          <p:nvPr userDrawn="1"/>
        </p:nvCxnSpPr>
        <p:spPr>
          <a:xfrm rot="5400000">
            <a:off x="10561896" y="2590318"/>
            <a:ext cx="2628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 userDrawn="1"/>
        </p:nvSpPr>
        <p:spPr>
          <a:xfrm>
            <a:off x="11277599" y="844418"/>
            <a:ext cx="411019" cy="914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14"/>
          <p:cNvCxnSpPr/>
          <p:nvPr userDrawn="1"/>
        </p:nvCxnSpPr>
        <p:spPr>
          <a:xfrm flipV="1">
            <a:off x="867537" y="3759550"/>
            <a:ext cx="9504000" cy="1153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az 15"/>
          <p:cNvPicPr>
            <a:picLocks noChangeAspect="1"/>
          </p:cNvPicPr>
          <p:nvPr userDrawn="1"/>
        </p:nvPicPr>
        <p:blipFill rotWithShape="1">
          <a:blip r:embed="rId2"/>
          <a:srcRect r="19392" b="20051"/>
          <a:stretch/>
        </p:blipFill>
        <p:spPr>
          <a:xfrm>
            <a:off x="687926" y="2236076"/>
            <a:ext cx="1222963" cy="1532516"/>
          </a:xfrm>
          <a:prstGeom prst="rect">
            <a:avLst/>
          </a:prstGeom>
        </p:spPr>
      </p:pic>
      <p:sp>
        <p:nvSpPr>
          <p:cNvPr id="17" name="Owal 16"/>
          <p:cNvSpPr>
            <a:spLocks noChangeAspect="1"/>
          </p:cNvSpPr>
          <p:nvPr userDrawn="1"/>
        </p:nvSpPr>
        <p:spPr>
          <a:xfrm>
            <a:off x="1085314" y="3546662"/>
            <a:ext cx="432000" cy="432000"/>
          </a:xfrm>
          <a:prstGeom prst="ellipse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Obraz 17"/>
          <p:cNvPicPr>
            <a:picLocks noChangeAspect="1"/>
          </p:cNvPicPr>
          <p:nvPr userDrawn="1"/>
        </p:nvPicPr>
        <p:blipFill rotWithShape="1">
          <a:blip r:embed="rId2"/>
          <a:srcRect r="19392" b="20051"/>
          <a:stretch/>
        </p:blipFill>
        <p:spPr>
          <a:xfrm>
            <a:off x="3389155" y="2236076"/>
            <a:ext cx="1222963" cy="1532516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 userDrawn="1"/>
        </p:nvPicPr>
        <p:blipFill rotWithShape="1">
          <a:blip r:embed="rId2"/>
          <a:srcRect r="19392" b="20051"/>
          <a:stretch/>
        </p:blipFill>
        <p:spPr>
          <a:xfrm>
            <a:off x="6081262" y="2236076"/>
            <a:ext cx="1222963" cy="1532516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 userDrawn="1"/>
        </p:nvPicPr>
        <p:blipFill rotWithShape="1">
          <a:blip r:embed="rId2"/>
          <a:srcRect r="19392" b="20051"/>
          <a:stretch/>
        </p:blipFill>
        <p:spPr>
          <a:xfrm>
            <a:off x="8788609" y="2236076"/>
            <a:ext cx="1222963" cy="1532516"/>
          </a:xfrm>
          <a:prstGeom prst="rect">
            <a:avLst/>
          </a:prstGeom>
        </p:spPr>
      </p:pic>
      <p:sp>
        <p:nvSpPr>
          <p:cNvPr id="22" name="Owal 21"/>
          <p:cNvSpPr>
            <a:spLocks noChangeAspect="1"/>
          </p:cNvSpPr>
          <p:nvPr userDrawn="1"/>
        </p:nvSpPr>
        <p:spPr>
          <a:xfrm>
            <a:off x="3783635" y="3546662"/>
            <a:ext cx="432000" cy="432000"/>
          </a:xfrm>
          <a:prstGeom prst="ellipse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/>
          <p:cNvSpPr>
            <a:spLocks noChangeAspect="1"/>
          </p:cNvSpPr>
          <p:nvPr userDrawn="1"/>
        </p:nvSpPr>
        <p:spPr>
          <a:xfrm>
            <a:off x="6483862" y="3528249"/>
            <a:ext cx="432000" cy="432000"/>
          </a:xfrm>
          <a:prstGeom prst="ellipse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/>
          <p:cNvSpPr>
            <a:spLocks noChangeAspect="1"/>
          </p:cNvSpPr>
          <p:nvPr userDrawn="1"/>
        </p:nvSpPr>
        <p:spPr>
          <a:xfrm>
            <a:off x="9184090" y="3556757"/>
            <a:ext cx="432000" cy="432000"/>
          </a:xfrm>
          <a:prstGeom prst="ellipse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5156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9" name="Symbol zastępczy tekstu 2"/>
          <p:cNvSpPr>
            <a:spLocks noGrp="1"/>
          </p:cNvSpPr>
          <p:nvPr>
            <p:ph type="body" idx="14" hasCustomPrompt="1"/>
          </p:nvPr>
        </p:nvSpPr>
        <p:spPr>
          <a:xfrm>
            <a:off x="590226" y="2765085"/>
            <a:ext cx="1387882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data</a:t>
            </a:r>
          </a:p>
        </p:txBody>
      </p:sp>
      <p:sp>
        <p:nvSpPr>
          <p:cNvPr id="40" name="Symbol zastępczy tekstu 2"/>
          <p:cNvSpPr>
            <a:spLocks noGrp="1"/>
          </p:cNvSpPr>
          <p:nvPr>
            <p:ph type="body" idx="15" hasCustomPrompt="1"/>
          </p:nvPr>
        </p:nvSpPr>
        <p:spPr>
          <a:xfrm>
            <a:off x="3307632" y="2765085"/>
            <a:ext cx="1387882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data</a:t>
            </a:r>
          </a:p>
        </p:txBody>
      </p:sp>
      <p:sp>
        <p:nvSpPr>
          <p:cNvPr id="41" name="Symbol zastępczy tekstu 2"/>
          <p:cNvSpPr>
            <a:spLocks noGrp="1"/>
          </p:cNvSpPr>
          <p:nvPr>
            <p:ph type="body" idx="16" hasCustomPrompt="1"/>
          </p:nvPr>
        </p:nvSpPr>
        <p:spPr>
          <a:xfrm>
            <a:off x="5998802" y="2765085"/>
            <a:ext cx="1387882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data</a:t>
            </a:r>
          </a:p>
        </p:txBody>
      </p:sp>
      <p:sp>
        <p:nvSpPr>
          <p:cNvPr id="42" name="Symbol zastępczy tekstu 2"/>
          <p:cNvSpPr>
            <a:spLocks noGrp="1"/>
          </p:cNvSpPr>
          <p:nvPr>
            <p:ph type="body" idx="17" hasCustomPrompt="1"/>
          </p:nvPr>
        </p:nvSpPr>
        <p:spPr>
          <a:xfrm>
            <a:off x="8706149" y="2765085"/>
            <a:ext cx="1387882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data</a:t>
            </a:r>
          </a:p>
        </p:txBody>
      </p:sp>
      <p:sp>
        <p:nvSpPr>
          <p:cNvPr id="44" name="Symbol zastępczy tekstu 2"/>
          <p:cNvSpPr>
            <a:spLocks noGrp="1"/>
          </p:cNvSpPr>
          <p:nvPr>
            <p:ph type="body" idx="19" hasCustomPrompt="1"/>
          </p:nvPr>
        </p:nvSpPr>
        <p:spPr>
          <a:xfrm>
            <a:off x="275314" y="4164244"/>
            <a:ext cx="2052000" cy="1889730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45" name="Symbol zastępczy tekstu 2"/>
          <p:cNvSpPr>
            <a:spLocks noGrp="1"/>
          </p:cNvSpPr>
          <p:nvPr>
            <p:ph type="body" idx="20" hasCustomPrompt="1"/>
          </p:nvPr>
        </p:nvSpPr>
        <p:spPr>
          <a:xfrm>
            <a:off x="2974973" y="4164244"/>
            <a:ext cx="2052000" cy="1889730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46" name="Symbol zastępczy tekstu 2"/>
          <p:cNvSpPr>
            <a:spLocks noGrp="1"/>
          </p:cNvSpPr>
          <p:nvPr>
            <p:ph type="body" idx="21" hasCustomPrompt="1"/>
          </p:nvPr>
        </p:nvSpPr>
        <p:spPr>
          <a:xfrm>
            <a:off x="5682320" y="4147238"/>
            <a:ext cx="2052000" cy="1889730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47" name="Symbol zastępczy tekstu 2"/>
          <p:cNvSpPr>
            <a:spLocks noGrp="1"/>
          </p:cNvSpPr>
          <p:nvPr>
            <p:ph type="body" idx="22" hasCustomPrompt="1"/>
          </p:nvPr>
        </p:nvSpPr>
        <p:spPr>
          <a:xfrm>
            <a:off x="8374427" y="4147238"/>
            <a:ext cx="2052000" cy="1889730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pic>
        <p:nvPicPr>
          <p:cNvPr id="30" name="Obraz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0" y="5154872"/>
            <a:ext cx="1526016" cy="114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40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etap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ymbol zastępczy tekstu 2"/>
          <p:cNvSpPr>
            <a:spLocks noGrp="1"/>
          </p:cNvSpPr>
          <p:nvPr>
            <p:ph type="body" idx="21" hasCustomPrompt="1"/>
          </p:nvPr>
        </p:nvSpPr>
        <p:spPr>
          <a:xfrm>
            <a:off x="8414112" y="2635131"/>
            <a:ext cx="2873814" cy="3276322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29" name="Symbol zastępczy tekstu 2"/>
          <p:cNvSpPr>
            <a:spLocks noGrp="1"/>
          </p:cNvSpPr>
          <p:nvPr>
            <p:ph type="body" idx="20" hasCustomPrompt="1"/>
          </p:nvPr>
        </p:nvSpPr>
        <p:spPr>
          <a:xfrm>
            <a:off x="4674012" y="2660455"/>
            <a:ext cx="2873814" cy="3276322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7" name="Łącznik prosty 6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 userDrawn="1"/>
        </p:nvSpPr>
        <p:spPr>
          <a:xfrm>
            <a:off x="1" y="0"/>
            <a:ext cx="12191999" cy="1301618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 userDrawn="1"/>
        </p:nvCxnSpPr>
        <p:spPr>
          <a:xfrm rot="5400000">
            <a:off x="-61599" y="646191"/>
            <a:ext cx="9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wal 21"/>
          <p:cNvSpPr>
            <a:spLocks noChangeAspect="1"/>
          </p:cNvSpPr>
          <p:nvPr userDrawn="1"/>
        </p:nvSpPr>
        <p:spPr>
          <a:xfrm>
            <a:off x="5468780" y="1628929"/>
            <a:ext cx="1289952" cy="128995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/>
          <p:cNvSpPr>
            <a:spLocks noChangeAspect="1"/>
          </p:cNvSpPr>
          <p:nvPr userDrawn="1"/>
        </p:nvSpPr>
        <p:spPr>
          <a:xfrm>
            <a:off x="9206043" y="1628929"/>
            <a:ext cx="1289952" cy="128995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9988395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4" name="Symbol zastępczy tekstu 2"/>
          <p:cNvSpPr>
            <a:spLocks noGrp="1"/>
          </p:cNvSpPr>
          <p:nvPr>
            <p:ph type="body" idx="19" hasCustomPrompt="1"/>
          </p:nvPr>
        </p:nvSpPr>
        <p:spPr>
          <a:xfrm>
            <a:off x="933911" y="2660455"/>
            <a:ext cx="2873814" cy="3276322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17" name="Owal 16"/>
          <p:cNvSpPr>
            <a:spLocks noChangeAspect="1"/>
          </p:cNvSpPr>
          <p:nvPr userDrawn="1"/>
        </p:nvSpPr>
        <p:spPr>
          <a:xfrm>
            <a:off x="1731516" y="1628929"/>
            <a:ext cx="1289952" cy="128995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Symbol zastępczy tekstu 2"/>
          <p:cNvSpPr>
            <a:spLocks noGrp="1"/>
          </p:cNvSpPr>
          <p:nvPr>
            <p:ph type="body" idx="14" hasCustomPrompt="1"/>
          </p:nvPr>
        </p:nvSpPr>
        <p:spPr>
          <a:xfrm>
            <a:off x="1777723" y="1962359"/>
            <a:ext cx="1189153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1" name="Symbol zastępczy tekstu 2"/>
          <p:cNvSpPr>
            <a:spLocks noGrp="1"/>
          </p:cNvSpPr>
          <p:nvPr>
            <p:ph type="body" idx="22" hasCustomPrompt="1"/>
          </p:nvPr>
        </p:nvSpPr>
        <p:spPr>
          <a:xfrm>
            <a:off x="5516342" y="1962359"/>
            <a:ext cx="1189153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2" name="Symbol zastępczy tekstu 2"/>
          <p:cNvSpPr>
            <a:spLocks noGrp="1"/>
          </p:cNvSpPr>
          <p:nvPr>
            <p:ph type="body" idx="23" hasCustomPrompt="1"/>
          </p:nvPr>
        </p:nvSpPr>
        <p:spPr>
          <a:xfrm>
            <a:off x="9256442" y="1962359"/>
            <a:ext cx="1189153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nr</a:t>
            </a:r>
          </a:p>
        </p:txBody>
      </p:sp>
      <p:pic>
        <p:nvPicPr>
          <p:cNvPr id="18" name="Obraz 17"/>
          <p:cNvPicPr>
            <a:picLocks noChangeAspect="1"/>
          </p:cNvPicPr>
          <p:nvPr userDrawn="1"/>
        </p:nvPicPr>
        <p:blipFill rotWithShape="1">
          <a:blip r:embed="rId2"/>
          <a:srcRect r="12162" b="12206"/>
          <a:stretch/>
        </p:blipFill>
        <p:spPr>
          <a:xfrm>
            <a:off x="10677362" y="121846"/>
            <a:ext cx="1374476" cy="10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39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element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ymbol zastępczy tekstu 2"/>
          <p:cNvSpPr>
            <a:spLocks noGrp="1"/>
          </p:cNvSpPr>
          <p:nvPr>
            <p:ph type="body" idx="21" hasCustomPrompt="1"/>
          </p:nvPr>
        </p:nvSpPr>
        <p:spPr>
          <a:xfrm>
            <a:off x="6309100" y="2369146"/>
            <a:ext cx="2052000" cy="1344686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29" name="Symbol zastępczy tekstu 2"/>
          <p:cNvSpPr>
            <a:spLocks noGrp="1"/>
          </p:cNvSpPr>
          <p:nvPr>
            <p:ph type="body" idx="20" hasCustomPrompt="1"/>
          </p:nvPr>
        </p:nvSpPr>
        <p:spPr>
          <a:xfrm>
            <a:off x="3869700" y="2373066"/>
            <a:ext cx="2052000" cy="1319362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7" name="Łącznik prosty 6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 userDrawn="1"/>
        </p:nvSpPr>
        <p:spPr>
          <a:xfrm>
            <a:off x="1" y="0"/>
            <a:ext cx="12191999" cy="1301618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 userDrawn="1"/>
        </p:nvCxnSpPr>
        <p:spPr>
          <a:xfrm rot="5400000">
            <a:off x="-61599" y="646191"/>
            <a:ext cx="9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wal 21"/>
          <p:cNvSpPr>
            <a:spLocks noChangeAspect="1"/>
          </p:cNvSpPr>
          <p:nvPr userDrawn="1"/>
        </p:nvSpPr>
        <p:spPr>
          <a:xfrm>
            <a:off x="4355700" y="1498296"/>
            <a:ext cx="1080000" cy="108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/>
          <p:cNvSpPr>
            <a:spLocks noChangeAspect="1"/>
          </p:cNvSpPr>
          <p:nvPr userDrawn="1"/>
        </p:nvSpPr>
        <p:spPr>
          <a:xfrm>
            <a:off x="6795100" y="1519700"/>
            <a:ext cx="1080000" cy="108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038795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4" name="Symbol zastępczy tekstu 2"/>
          <p:cNvSpPr>
            <a:spLocks noGrp="1"/>
          </p:cNvSpPr>
          <p:nvPr>
            <p:ph type="body" idx="19" hasCustomPrompt="1"/>
          </p:nvPr>
        </p:nvSpPr>
        <p:spPr>
          <a:xfrm>
            <a:off x="1430300" y="2373066"/>
            <a:ext cx="2052000" cy="1319362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17" name="Owal 16"/>
          <p:cNvSpPr>
            <a:spLocks noChangeAspect="1"/>
          </p:cNvSpPr>
          <p:nvPr userDrawn="1"/>
        </p:nvSpPr>
        <p:spPr>
          <a:xfrm>
            <a:off x="1916300" y="1498296"/>
            <a:ext cx="1080000" cy="108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ymbol zastępczy tekstu 2"/>
          <p:cNvSpPr>
            <a:spLocks noGrp="1"/>
          </p:cNvSpPr>
          <p:nvPr>
            <p:ph type="body" idx="22" hasCustomPrompt="1"/>
          </p:nvPr>
        </p:nvSpPr>
        <p:spPr>
          <a:xfrm>
            <a:off x="8748500" y="2369146"/>
            <a:ext cx="2052000" cy="1344686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27" name="Owal 26"/>
          <p:cNvSpPr>
            <a:spLocks noChangeAspect="1"/>
          </p:cNvSpPr>
          <p:nvPr userDrawn="1"/>
        </p:nvSpPr>
        <p:spPr>
          <a:xfrm>
            <a:off x="9234500" y="1519700"/>
            <a:ext cx="1080000" cy="108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Symbol zastępczy tekstu 2"/>
          <p:cNvSpPr>
            <a:spLocks noGrp="1"/>
          </p:cNvSpPr>
          <p:nvPr>
            <p:ph type="body" idx="23" hasCustomPrompt="1"/>
          </p:nvPr>
        </p:nvSpPr>
        <p:spPr>
          <a:xfrm>
            <a:off x="6309100" y="4746262"/>
            <a:ext cx="2052000" cy="1344686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33" name="Symbol zastępczy tekstu 2"/>
          <p:cNvSpPr>
            <a:spLocks noGrp="1"/>
          </p:cNvSpPr>
          <p:nvPr>
            <p:ph type="body" idx="24" hasCustomPrompt="1"/>
          </p:nvPr>
        </p:nvSpPr>
        <p:spPr>
          <a:xfrm>
            <a:off x="3869700" y="4750182"/>
            <a:ext cx="2052000" cy="1319362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34" name="Owal 33"/>
          <p:cNvSpPr>
            <a:spLocks noChangeAspect="1"/>
          </p:cNvSpPr>
          <p:nvPr userDrawn="1"/>
        </p:nvSpPr>
        <p:spPr>
          <a:xfrm>
            <a:off x="4355700" y="3875412"/>
            <a:ext cx="1080000" cy="108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Owal 34"/>
          <p:cNvSpPr>
            <a:spLocks noChangeAspect="1"/>
          </p:cNvSpPr>
          <p:nvPr userDrawn="1"/>
        </p:nvSpPr>
        <p:spPr>
          <a:xfrm>
            <a:off x="6795100" y="3896816"/>
            <a:ext cx="1080000" cy="108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Symbol zastępczy tekstu 2"/>
          <p:cNvSpPr>
            <a:spLocks noGrp="1"/>
          </p:cNvSpPr>
          <p:nvPr>
            <p:ph type="body" idx="25" hasCustomPrompt="1"/>
          </p:nvPr>
        </p:nvSpPr>
        <p:spPr>
          <a:xfrm>
            <a:off x="1430300" y="4750182"/>
            <a:ext cx="2052000" cy="1319362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38" name="Owal 37"/>
          <p:cNvSpPr>
            <a:spLocks noChangeAspect="1"/>
          </p:cNvSpPr>
          <p:nvPr userDrawn="1"/>
        </p:nvSpPr>
        <p:spPr>
          <a:xfrm>
            <a:off x="1916300" y="3875412"/>
            <a:ext cx="1080000" cy="108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Symbol zastępczy tekstu 2"/>
          <p:cNvSpPr>
            <a:spLocks noGrp="1"/>
          </p:cNvSpPr>
          <p:nvPr>
            <p:ph type="body" idx="26" hasCustomPrompt="1"/>
          </p:nvPr>
        </p:nvSpPr>
        <p:spPr>
          <a:xfrm>
            <a:off x="8748500" y="4746262"/>
            <a:ext cx="2052000" cy="1344686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41" name="Owal 40"/>
          <p:cNvSpPr>
            <a:spLocks noChangeAspect="1"/>
          </p:cNvSpPr>
          <p:nvPr userDrawn="1"/>
        </p:nvSpPr>
        <p:spPr>
          <a:xfrm>
            <a:off x="9234500" y="3896816"/>
            <a:ext cx="1080000" cy="108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1" name="Obraz 30"/>
          <p:cNvPicPr>
            <a:picLocks noChangeAspect="1"/>
          </p:cNvPicPr>
          <p:nvPr userDrawn="1"/>
        </p:nvPicPr>
        <p:blipFill rotWithShape="1">
          <a:blip r:embed="rId2"/>
          <a:srcRect r="12162" b="12206"/>
          <a:stretch/>
        </p:blipFill>
        <p:spPr>
          <a:xfrm>
            <a:off x="10677362" y="121846"/>
            <a:ext cx="1374476" cy="10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12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z element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7" name="Łącznik prosty 6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 userDrawn="1"/>
        </p:nvSpPr>
        <p:spPr>
          <a:xfrm>
            <a:off x="1" y="0"/>
            <a:ext cx="12191999" cy="1301618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 userDrawn="1"/>
        </p:nvCxnSpPr>
        <p:spPr>
          <a:xfrm rot="5400000">
            <a:off x="-61599" y="646191"/>
            <a:ext cx="9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0800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obiektu SmartArt 3"/>
          <p:cNvSpPr>
            <a:spLocks noGrp="1"/>
          </p:cNvSpPr>
          <p:nvPr>
            <p:ph type="dgm" sz="quarter" idx="13"/>
          </p:nvPr>
        </p:nvSpPr>
        <p:spPr>
          <a:xfrm>
            <a:off x="457200" y="1534886"/>
            <a:ext cx="10413821" cy="4573901"/>
          </a:xfrm>
        </p:spPr>
        <p:txBody>
          <a:bodyPr/>
          <a:lstStyle/>
          <a:p>
            <a:endParaRPr lang="pl-PL"/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 rotWithShape="1">
          <a:blip r:embed="rId2"/>
          <a:srcRect r="12162" b="12206"/>
          <a:stretch/>
        </p:blipFill>
        <p:spPr>
          <a:xfrm>
            <a:off x="10677362" y="121846"/>
            <a:ext cx="1374476" cy="10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76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obraz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8"/>
          <p:cNvGrpSpPr/>
          <p:nvPr userDrawn="1"/>
        </p:nvGrpSpPr>
        <p:grpSpPr>
          <a:xfrm flipH="1">
            <a:off x="-24000" y="-63000"/>
            <a:ext cx="12240000" cy="6984001"/>
            <a:chOff x="-24000" y="-63000"/>
            <a:chExt cx="12240000" cy="6984001"/>
          </a:xfrm>
        </p:grpSpPr>
        <p:sp>
          <p:nvSpPr>
            <p:cNvPr id="5" name="Prostokąt 4"/>
            <p:cNvSpPr/>
            <p:nvPr userDrawn="1"/>
          </p:nvSpPr>
          <p:spPr>
            <a:xfrm>
              <a:off x="-24000" y="-63000"/>
              <a:ext cx="12240000" cy="6984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rostokąt 5"/>
            <p:cNvSpPr/>
            <p:nvPr userDrawn="1"/>
          </p:nvSpPr>
          <p:spPr>
            <a:xfrm>
              <a:off x="3618360" y="-62999"/>
              <a:ext cx="8597640" cy="6984000"/>
            </a:xfrm>
            <a:prstGeom prst="rect">
              <a:avLst/>
            </a:prstGeom>
            <a:solidFill>
              <a:srgbClr val="0B082E"/>
            </a:solidFill>
            <a:ln>
              <a:solidFill>
                <a:srgbClr val="0B0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8" name="Symbol zastępczy obrazu 7"/>
          <p:cNvSpPr>
            <a:spLocks noGrp="1"/>
          </p:cNvSpPr>
          <p:nvPr>
            <p:ph type="pic" sz="quarter" idx="10" hasCustomPrompt="1"/>
          </p:nvPr>
        </p:nvSpPr>
        <p:spPr>
          <a:xfrm>
            <a:off x="281781" y="213519"/>
            <a:ext cx="11628438" cy="64309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dodać obraz/zdjęcie z plików własnych</a:t>
            </a:r>
          </a:p>
        </p:txBody>
      </p:sp>
    </p:spTree>
    <p:extLst>
      <p:ext uri="{BB962C8B-B14F-4D97-AF65-F5344CB8AC3E}">
        <p14:creationId xmlns:p14="http://schemas.microsoft.com/office/powerpoint/2010/main" val="2439282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e zdjęciem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 userDrawn="1"/>
        </p:nvGrpSpPr>
        <p:grpSpPr>
          <a:xfrm>
            <a:off x="-121920" y="-213360"/>
            <a:ext cx="12447361" cy="7098359"/>
            <a:chOff x="-121920" y="-213360"/>
            <a:chExt cx="12447361" cy="7098359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19"/>
            <a:stretch/>
          </p:blipFill>
          <p:spPr>
            <a:xfrm>
              <a:off x="0" y="-213360"/>
              <a:ext cx="12192000" cy="7071360"/>
            </a:xfrm>
            <a:prstGeom prst="rect">
              <a:avLst/>
            </a:prstGeom>
          </p:spPr>
        </p:pic>
        <p:sp>
          <p:nvSpPr>
            <p:cNvPr id="4" name="Prostokąt 3"/>
            <p:cNvSpPr/>
            <p:nvPr/>
          </p:nvSpPr>
          <p:spPr>
            <a:xfrm>
              <a:off x="-121920" y="-99652"/>
              <a:ext cx="12447361" cy="698465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75217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kładka - sekcja z grafik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3"/>
          <a:stretch/>
        </p:blipFill>
        <p:spPr>
          <a:xfrm>
            <a:off x="-119746" y="-170544"/>
            <a:ext cx="12312000" cy="7035802"/>
          </a:xfrm>
          <a:prstGeom prst="rect">
            <a:avLst/>
          </a:prstGeom>
        </p:spPr>
      </p:pic>
      <p:sp>
        <p:nvSpPr>
          <p:cNvPr id="15" name="Prostokąt 14"/>
          <p:cNvSpPr/>
          <p:nvPr userDrawn="1"/>
        </p:nvSpPr>
        <p:spPr>
          <a:xfrm>
            <a:off x="-119746" y="-166256"/>
            <a:ext cx="12311745" cy="7024256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 userDrawn="1"/>
        </p:nvSpPr>
        <p:spPr>
          <a:xfrm>
            <a:off x="1" y="4114800"/>
            <a:ext cx="12191999" cy="274320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 userDrawn="1"/>
        </p:nvSpPr>
        <p:spPr>
          <a:xfrm>
            <a:off x="11146972" y="3816218"/>
            <a:ext cx="914400" cy="914400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 userDrawn="1"/>
        </p:nvSpPr>
        <p:spPr>
          <a:xfrm>
            <a:off x="11146972" y="3814140"/>
            <a:ext cx="914400" cy="29391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9" name="Łącznik prosty 18"/>
          <p:cNvCxnSpPr/>
          <p:nvPr userDrawn="1"/>
        </p:nvCxnSpPr>
        <p:spPr>
          <a:xfrm rot="5400000">
            <a:off x="-2311599" y="3235662"/>
            <a:ext cx="54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iekt 1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783882538"/>
              </p:ext>
            </p:extLst>
          </p:nvPr>
        </p:nvGraphicFramePr>
        <p:xfrm>
          <a:off x="671513" y="4402138"/>
          <a:ext cx="2339975" cy="259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339588" imgH="2596566" progId="CorelDraw.Graphic.16">
                  <p:embed/>
                </p:oleObj>
              </mc:Choice>
              <mc:Fallback>
                <p:oleObj name="CorelDRAW" r:id="rId3" imgW="2339588" imgH="2596566" progId="CorelDraw.Graphic.16">
                  <p:embed/>
                  <p:pic>
                    <p:nvPicPr>
                      <p:cNvPr id="20" name="Obiekt 1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1513" y="4402138"/>
                        <a:ext cx="2339975" cy="2597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769485" y="4251960"/>
            <a:ext cx="8619490" cy="2392680"/>
          </a:xfrm>
        </p:spPr>
        <p:txBody>
          <a:bodyPr anchor="ctr">
            <a:normAutofit/>
          </a:bodyPr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dodać tytuł sekcji</a:t>
            </a:r>
          </a:p>
        </p:txBody>
      </p:sp>
    </p:spTree>
    <p:extLst>
      <p:ext uri="{BB962C8B-B14F-4D97-AF65-F5344CB8AC3E}">
        <p14:creationId xmlns:p14="http://schemas.microsoft.com/office/powerpoint/2010/main" val="1787835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e zdjęciem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 userDrawn="1"/>
        </p:nvGrpSpPr>
        <p:grpSpPr>
          <a:xfrm>
            <a:off x="-121920" y="-99652"/>
            <a:ext cx="12447361" cy="6984651"/>
            <a:chOff x="-121920" y="-99652"/>
            <a:chExt cx="12447361" cy="6984651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" y="0"/>
              <a:ext cx="12191640" cy="6858000"/>
            </a:xfrm>
            <a:prstGeom prst="rect">
              <a:avLst/>
            </a:prstGeom>
          </p:spPr>
        </p:pic>
        <p:sp>
          <p:nvSpPr>
            <p:cNvPr id="4" name="Prostokąt 3"/>
            <p:cNvSpPr/>
            <p:nvPr/>
          </p:nvSpPr>
          <p:spPr>
            <a:xfrm>
              <a:off x="-121920" y="-99652"/>
              <a:ext cx="12447361" cy="698465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6" name="Obraz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34" y="4943"/>
            <a:ext cx="2314716" cy="173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36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e zdjęciem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 userDrawn="1"/>
        </p:nvGrpSpPr>
        <p:grpSpPr>
          <a:xfrm>
            <a:off x="-121920" y="-99652"/>
            <a:ext cx="12447361" cy="6984651"/>
            <a:chOff x="-121920" y="-99652"/>
            <a:chExt cx="12447361" cy="6984651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0281" cy="6858000"/>
            </a:xfrm>
            <a:prstGeom prst="rect">
              <a:avLst/>
            </a:prstGeom>
          </p:spPr>
        </p:pic>
        <p:sp>
          <p:nvSpPr>
            <p:cNvPr id="4" name="Prostokąt 3"/>
            <p:cNvSpPr/>
            <p:nvPr/>
          </p:nvSpPr>
          <p:spPr>
            <a:xfrm>
              <a:off x="-121920" y="-99652"/>
              <a:ext cx="12447361" cy="698465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5" name="Obraz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34" y="4943"/>
            <a:ext cx="2314716" cy="173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77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z punktorami i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 userDrawn="1"/>
        </p:nvSpPr>
        <p:spPr>
          <a:xfrm>
            <a:off x="1" y="0"/>
            <a:ext cx="12191999" cy="1301618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 userDrawn="1"/>
        </p:nvCxnSpPr>
        <p:spPr>
          <a:xfrm rot="5400000">
            <a:off x="-61599" y="646191"/>
            <a:ext cx="9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0800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3" name="Łącznik prosty 12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747657" y="1502103"/>
            <a:ext cx="6099202" cy="45887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5" name="Symbol zastępczy obrazu 4"/>
          <p:cNvSpPr>
            <a:spLocks noGrp="1"/>
          </p:cNvSpPr>
          <p:nvPr>
            <p:ph type="pic" sz="quarter" idx="13"/>
          </p:nvPr>
        </p:nvSpPr>
        <p:spPr>
          <a:xfrm>
            <a:off x="401638" y="1502103"/>
            <a:ext cx="5106533" cy="4589135"/>
          </a:xfrm>
        </p:spPr>
        <p:txBody>
          <a:bodyPr/>
          <a:lstStyle/>
          <a:p>
            <a:endParaRPr lang="pl-PL"/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 rotWithShape="1">
          <a:blip r:embed="rId2"/>
          <a:srcRect r="12162" b="12206"/>
          <a:stretch/>
        </p:blipFill>
        <p:spPr>
          <a:xfrm>
            <a:off x="10677362" y="121846"/>
            <a:ext cx="1374476" cy="10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29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film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 userDrawn="1"/>
        </p:nvSpPr>
        <p:spPr>
          <a:xfrm>
            <a:off x="-24000" y="-63000"/>
            <a:ext cx="12240000" cy="6984000"/>
          </a:xfrm>
          <a:prstGeom prst="rect">
            <a:avLst/>
          </a:prstGeom>
          <a:solidFill>
            <a:schemeClr val="accent2"/>
          </a:solidFill>
          <a:ln>
            <a:solidFill>
              <a:srgbClr val="F9B5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 userDrawn="1"/>
        </p:nvSpPr>
        <p:spPr>
          <a:xfrm>
            <a:off x="3618360" y="-62999"/>
            <a:ext cx="8597640" cy="6984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obiektu multimediów 6"/>
          <p:cNvSpPr>
            <a:spLocks noGrp="1"/>
          </p:cNvSpPr>
          <p:nvPr>
            <p:ph type="media" sz="quarter" idx="10" hasCustomPrompt="1"/>
          </p:nvPr>
        </p:nvSpPr>
        <p:spPr>
          <a:xfrm>
            <a:off x="327819" y="343059"/>
            <a:ext cx="11536362" cy="617188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pl-PL" dirty="0"/>
              <a:t>Kliknij, aby dodać film z plików własnych</a:t>
            </a:r>
          </a:p>
        </p:txBody>
      </p:sp>
    </p:spTree>
    <p:extLst>
      <p:ext uri="{BB962C8B-B14F-4D97-AF65-F5344CB8AC3E}">
        <p14:creationId xmlns:p14="http://schemas.microsoft.com/office/powerpoint/2010/main" val="3068226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ziękowanie za uwag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148" y="-27000"/>
            <a:ext cx="10334852" cy="6912000"/>
          </a:xfrm>
          <a:prstGeom prst="rect">
            <a:avLst/>
          </a:prstGeom>
        </p:spPr>
      </p:pic>
      <p:sp>
        <p:nvSpPr>
          <p:cNvPr id="16" name="Prostokąt 15"/>
          <p:cNvSpPr/>
          <p:nvPr userDrawn="1"/>
        </p:nvSpPr>
        <p:spPr>
          <a:xfrm flipH="1">
            <a:off x="-24000" y="-62999"/>
            <a:ext cx="4732478" cy="698400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 userDrawn="1"/>
        </p:nvSpPr>
        <p:spPr>
          <a:xfrm>
            <a:off x="558800" y="-82167"/>
            <a:ext cx="6572828" cy="2696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10"/>
          <p:cNvCxnSpPr/>
          <p:nvPr userDrawn="1"/>
        </p:nvCxnSpPr>
        <p:spPr>
          <a:xfrm>
            <a:off x="271995" y="6428510"/>
            <a:ext cx="5004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 userDrawn="1"/>
        </p:nvSpPr>
        <p:spPr>
          <a:xfrm>
            <a:off x="197964" y="2225716"/>
            <a:ext cx="1659184" cy="1635084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 userDrawn="1"/>
        </p:nvSpPr>
        <p:spPr>
          <a:xfrm>
            <a:off x="-479652" y="1579547"/>
            <a:ext cx="4673600" cy="184945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14" name="Obiekt 1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859193605"/>
              </p:ext>
            </p:extLst>
          </p:nvPr>
        </p:nvGraphicFramePr>
        <p:xfrm>
          <a:off x="671513" y="4224338"/>
          <a:ext cx="2339975" cy="259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339588" imgH="2596566" progId="CorelDraw.Graphic.16">
                  <p:embed/>
                </p:oleObj>
              </mc:Choice>
              <mc:Fallback>
                <p:oleObj name="CorelDRAW" r:id="rId3" imgW="2339588" imgH="2596566" progId="CorelDraw.Graphic.16">
                  <p:embed/>
                  <p:pic>
                    <p:nvPicPr>
                      <p:cNvPr id="14" name="Obiekt 1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1513" y="4224338"/>
                        <a:ext cx="2339975" cy="2597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71513" y="271732"/>
            <a:ext cx="6293167" cy="2045650"/>
          </a:xfrm>
        </p:spPr>
        <p:txBody>
          <a:bodyPr anchor="ctr">
            <a:normAutofit/>
          </a:bodyPr>
          <a:lstStyle>
            <a:lvl1pPr>
              <a:defRPr sz="5000" b="1">
                <a:solidFill>
                  <a:srgbClr val="0B082E"/>
                </a:solidFill>
              </a:defRPr>
            </a:lvl1pPr>
          </a:lstStyle>
          <a:p>
            <a:r>
              <a:rPr lang="pl-PL" dirty="0"/>
              <a:t>Kliknij, aby dodać tekst</a:t>
            </a: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154" y="4613889"/>
            <a:ext cx="3019846" cy="22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62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dziękowanie za uwag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20" y="-409433"/>
            <a:ext cx="9732080" cy="7294433"/>
          </a:xfrm>
          <a:prstGeom prst="rect">
            <a:avLst/>
          </a:prstGeom>
        </p:spPr>
      </p:pic>
      <p:sp>
        <p:nvSpPr>
          <p:cNvPr id="18" name="Prostokąt 17"/>
          <p:cNvSpPr/>
          <p:nvPr userDrawn="1"/>
        </p:nvSpPr>
        <p:spPr>
          <a:xfrm>
            <a:off x="2459920" y="-409433"/>
            <a:ext cx="9732080" cy="729443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/>
          <p:cNvSpPr/>
          <p:nvPr userDrawn="1"/>
        </p:nvSpPr>
        <p:spPr>
          <a:xfrm flipH="1">
            <a:off x="-24000" y="-62999"/>
            <a:ext cx="4732478" cy="698400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 userDrawn="1"/>
        </p:nvSpPr>
        <p:spPr>
          <a:xfrm>
            <a:off x="197964" y="2225716"/>
            <a:ext cx="1659184" cy="16350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 userDrawn="1"/>
        </p:nvSpPr>
        <p:spPr>
          <a:xfrm>
            <a:off x="285885" y="4284584"/>
            <a:ext cx="4990110" cy="1630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ymbol zastępczy tekstu 2"/>
          <p:cNvSpPr>
            <a:spLocks noGrp="1"/>
          </p:cNvSpPr>
          <p:nvPr>
            <p:ph type="body" idx="19" hasCustomPrompt="1"/>
          </p:nvPr>
        </p:nvSpPr>
        <p:spPr>
          <a:xfrm>
            <a:off x="490052" y="4545570"/>
            <a:ext cx="4617049" cy="366813"/>
          </a:xfrm>
        </p:spPr>
        <p:txBody>
          <a:bodyPr anchor="ctr">
            <a:normAutofit/>
          </a:bodyPr>
          <a:lstStyle>
            <a:lvl1pPr marL="0" indent="0" algn="just">
              <a:buNone/>
              <a:defRPr sz="1500" b="1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idx="20" hasCustomPrompt="1"/>
          </p:nvPr>
        </p:nvSpPr>
        <p:spPr>
          <a:xfrm>
            <a:off x="490052" y="5024918"/>
            <a:ext cx="4617049" cy="638092"/>
          </a:xfrm>
        </p:spPr>
        <p:txBody>
          <a:bodyPr anchor="ctr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Dane kontaktowe</a:t>
            </a:r>
          </a:p>
        </p:txBody>
      </p:sp>
      <p:sp>
        <p:nvSpPr>
          <p:cNvPr id="21" name="Prostokąt 20"/>
          <p:cNvSpPr/>
          <p:nvPr userDrawn="1"/>
        </p:nvSpPr>
        <p:spPr>
          <a:xfrm>
            <a:off x="-479652" y="1579547"/>
            <a:ext cx="4673600" cy="184945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 userDrawn="1"/>
        </p:nvSpPr>
        <p:spPr>
          <a:xfrm>
            <a:off x="558801" y="-82167"/>
            <a:ext cx="6572828" cy="2696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71513" y="271732"/>
            <a:ext cx="6293167" cy="2045650"/>
          </a:xfrm>
        </p:spPr>
        <p:txBody>
          <a:bodyPr anchor="ctr">
            <a:normAutofit/>
          </a:bodyPr>
          <a:lstStyle>
            <a:lvl1pPr>
              <a:defRPr sz="5000" b="1">
                <a:solidFill>
                  <a:srgbClr val="0B082E"/>
                </a:solidFill>
              </a:defRPr>
            </a:lvl1pPr>
          </a:lstStyle>
          <a:p>
            <a:r>
              <a:rPr lang="pl-PL" dirty="0"/>
              <a:t>Kliknij, aby dodać tekst</a:t>
            </a:r>
          </a:p>
        </p:txBody>
      </p:sp>
      <p:cxnSp>
        <p:nvCxnSpPr>
          <p:cNvPr id="11" name="Łącznik prosty 10"/>
          <p:cNvCxnSpPr/>
          <p:nvPr userDrawn="1"/>
        </p:nvCxnSpPr>
        <p:spPr>
          <a:xfrm>
            <a:off x="271995" y="6428510"/>
            <a:ext cx="5004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974" y="-82167"/>
            <a:ext cx="2213291" cy="16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12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580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kładka - sekcja_bez grafi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7415" r="-87" b="18533"/>
          <a:stretch/>
        </p:blipFill>
        <p:spPr>
          <a:xfrm>
            <a:off x="-94373" y="-206829"/>
            <a:ext cx="12451473" cy="6041592"/>
          </a:xfrm>
          <a:prstGeom prst="rect">
            <a:avLst/>
          </a:prstGeom>
        </p:spPr>
      </p:pic>
      <p:sp>
        <p:nvSpPr>
          <p:cNvPr id="15" name="Prostokąt 14"/>
          <p:cNvSpPr/>
          <p:nvPr userDrawn="1"/>
        </p:nvSpPr>
        <p:spPr>
          <a:xfrm>
            <a:off x="-119746" y="-166256"/>
            <a:ext cx="12311745" cy="7024256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 userDrawn="1"/>
        </p:nvSpPr>
        <p:spPr>
          <a:xfrm>
            <a:off x="1" y="4114800"/>
            <a:ext cx="12191999" cy="274320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 userDrawn="1"/>
        </p:nvSpPr>
        <p:spPr>
          <a:xfrm>
            <a:off x="11146972" y="3816218"/>
            <a:ext cx="914400" cy="914400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 userDrawn="1"/>
        </p:nvSpPr>
        <p:spPr>
          <a:xfrm>
            <a:off x="11146972" y="3814140"/>
            <a:ext cx="914400" cy="29391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9" name="Łącznik prosty 18"/>
          <p:cNvCxnSpPr/>
          <p:nvPr userDrawn="1"/>
        </p:nvCxnSpPr>
        <p:spPr>
          <a:xfrm rot="5400000">
            <a:off x="-2311599" y="3235662"/>
            <a:ext cx="5436000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12801" y="4251960"/>
            <a:ext cx="10576174" cy="2392680"/>
          </a:xfrm>
        </p:spPr>
        <p:txBody>
          <a:bodyPr anchor="ctr">
            <a:normAutofit/>
          </a:bodyPr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dodać tytuł sekcji</a:t>
            </a: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55" y="1794391"/>
            <a:ext cx="2562859" cy="192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7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rzekładka z krótkim opisem_z grafik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6659880" y="394653"/>
            <a:ext cx="5128666" cy="3081671"/>
          </a:xfrm>
        </p:spPr>
        <p:txBody>
          <a:bodyPr>
            <a:normAutofit/>
          </a:bodyPr>
          <a:lstStyle>
            <a:lvl1pPr marL="0" indent="0" algn="just">
              <a:buNone/>
              <a:defRPr sz="15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tekst</a:t>
            </a:r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 rotWithShape="1">
          <a:blip r:embed="rId2"/>
          <a:srcRect l="21204" r="16435" b="17209"/>
          <a:stretch/>
        </p:blipFill>
        <p:spPr>
          <a:xfrm>
            <a:off x="-50801" y="-50802"/>
            <a:ext cx="4291073" cy="4343402"/>
          </a:xfrm>
          <a:prstGeom prst="rect">
            <a:avLst/>
          </a:prstGeom>
        </p:spPr>
      </p:pic>
      <p:sp>
        <p:nvSpPr>
          <p:cNvPr id="8" name="Prostokąt 7"/>
          <p:cNvSpPr/>
          <p:nvPr userDrawn="1"/>
        </p:nvSpPr>
        <p:spPr>
          <a:xfrm>
            <a:off x="-64655" y="-90054"/>
            <a:ext cx="5089234" cy="637309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94695" y="1646715"/>
            <a:ext cx="1946053" cy="1545863"/>
          </a:xfrm>
          <a:prstGeom prst="rect">
            <a:avLst/>
          </a:prstGeom>
        </p:spPr>
      </p:pic>
      <p:grpSp>
        <p:nvGrpSpPr>
          <p:cNvPr id="10" name="Grupa 9"/>
          <p:cNvGrpSpPr/>
          <p:nvPr userDrawn="1"/>
        </p:nvGrpSpPr>
        <p:grpSpPr>
          <a:xfrm>
            <a:off x="1" y="3814140"/>
            <a:ext cx="12409487" cy="3261348"/>
            <a:chOff x="1" y="3814140"/>
            <a:chExt cx="12409487" cy="3261348"/>
          </a:xfrm>
        </p:grpSpPr>
        <p:sp>
          <p:nvSpPr>
            <p:cNvPr id="11" name="Prostokąt 10"/>
            <p:cNvSpPr/>
            <p:nvPr/>
          </p:nvSpPr>
          <p:spPr>
            <a:xfrm>
              <a:off x="1" y="4114800"/>
              <a:ext cx="12191999" cy="27432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B0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aphicFrame>
          <p:nvGraphicFramePr>
            <p:cNvPr id="12" name="Obiek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231044"/>
                </p:ext>
              </p:extLst>
            </p:nvPr>
          </p:nvGraphicFramePr>
          <p:xfrm>
            <a:off x="10069513" y="4478338"/>
            <a:ext cx="2339975" cy="2597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" imgW="2339588" imgH="2596566" progId="CorelDraw.Graphic.16">
                    <p:embed/>
                  </p:oleObj>
                </mc:Choice>
                <mc:Fallback>
                  <p:oleObj name="CorelDRAW" r:id="rId4" imgW="2339588" imgH="2596566" progId="CorelDraw.Graphic.16">
                    <p:embed/>
                    <p:pic>
                      <p:nvPicPr>
                        <p:cNvPr id="12" name="Obiekt 11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0069513" y="4478338"/>
                          <a:ext cx="2339975" cy="25971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Prostokąt 12"/>
            <p:cNvSpPr/>
            <p:nvPr/>
          </p:nvSpPr>
          <p:spPr>
            <a:xfrm>
              <a:off x="11146972" y="3816218"/>
              <a:ext cx="914400" cy="914400"/>
            </a:xfrm>
            <a:prstGeom prst="rect">
              <a:avLst/>
            </a:prstGeom>
            <a:solidFill>
              <a:srgbClr val="F58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11146972" y="3814140"/>
              <a:ext cx="914400" cy="293917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5" name="Łącznik prosty 14"/>
            <p:cNvCxnSpPr/>
            <p:nvPr/>
          </p:nvCxnSpPr>
          <p:spPr>
            <a:xfrm rot="5400000">
              <a:off x="-619599" y="5481782"/>
              <a:ext cx="2052000" cy="92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31372" y="4331852"/>
            <a:ext cx="9061268" cy="2412296"/>
          </a:xfrm>
        </p:spPr>
        <p:txBody>
          <a:bodyPr anchor="ctr">
            <a:normAutofit/>
          </a:bodyPr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dodać tytuł sekcji</a:t>
            </a:r>
          </a:p>
        </p:txBody>
      </p:sp>
    </p:spTree>
    <p:extLst>
      <p:ext uri="{BB962C8B-B14F-4D97-AF65-F5344CB8AC3E}">
        <p14:creationId xmlns:p14="http://schemas.microsoft.com/office/powerpoint/2010/main" val="251678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kładka z krótkim opisem_bez logo i grafi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 rotWithShape="1">
          <a:blip r:embed="rId2"/>
          <a:srcRect l="21204" r="16435" b="17209"/>
          <a:stretch/>
        </p:blipFill>
        <p:spPr>
          <a:xfrm>
            <a:off x="-50801" y="-50802"/>
            <a:ext cx="4291073" cy="4343402"/>
          </a:xfrm>
          <a:prstGeom prst="rect">
            <a:avLst/>
          </a:prstGeom>
        </p:spPr>
      </p:pic>
      <p:sp>
        <p:nvSpPr>
          <p:cNvPr id="8" name="Prostokąt 7"/>
          <p:cNvSpPr/>
          <p:nvPr userDrawn="1"/>
        </p:nvSpPr>
        <p:spPr>
          <a:xfrm>
            <a:off x="-64655" y="-90054"/>
            <a:ext cx="5089234" cy="637309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0" name="Grupa 9"/>
          <p:cNvGrpSpPr/>
          <p:nvPr userDrawn="1"/>
        </p:nvGrpSpPr>
        <p:grpSpPr>
          <a:xfrm>
            <a:off x="1" y="3814140"/>
            <a:ext cx="12191999" cy="3043860"/>
            <a:chOff x="1" y="3814140"/>
            <a:chExt cx="12191999" cy="3043860"/>
          </a:xfrm>
        </p:grpSpPr>
        <p:sp>
          <p:nvSpPr>
            <p:cNvPr id="11" name="Prostokąt 10"/>
            <p:cNvSpPr/>
            <p:nvPr/>
          </p:nvSpPr>
          <p:spPr>
            <a:xfrm>
              <a:off x="1" y="4114800"/>
              <a:ext cx="12191999" cy="27432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B0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11146972" y="3816218"/>
              <a:ext cx="914400" cy="914400"/>
            </a:xfrm>
            <a:prstGeom prst="rect">
              <a:avLst/>
            </a:prstGeom>
            <a:solidFill>
              <a:srgbClr val="F58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11146972" y="3814140"/>
              <a:ext cx="914400" cy="293917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5" name="Łącznik prosty 14"/>
            <p:cNvCxnSpPr/>
            <p:nvPr/>
          </p:nvCxnSpPr>
          <p:spPr>
            <a:xfrm rot="5400000">
              <a:off x="-619599" y="5481782"/>
              <a:ext cx="2052000" cy="92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31372" y="4331852"/>
            <a:ext cx="10384972" cy="2412296"/>
          </a:xfrm>
        </p:spPr>
        <p:txBody>
          <a:bodyPr anchor="ctr">
            <a:normAutofit/>
          </a:bodyPr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dodać tytuł sekcji</a:t>
            </a:r>
          </a:p>
        </p:txBody>
      </p:sp>
      <p:sp>
        <p:nvSpPr>
          <p:cNvPr id="16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6659880" y="394653"/>
            <a:ext cx="5128666" cy="3081671"/>
          </a:xfrm>
        </p:spPr>
        <p:txBody>
          <a:bodyPr>
            <a:normAutofit/>
          </a:bodyPr>
          <a:lstStyle>
            <a:lvl1pPr marL="0" indent="0" algn="just">
              <a:buNone/>
              <a:defRPr sz="15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tekst</a:t>
            </a:r>
          </a:p>
        </p:txBody>
      </p:sp>
    </p:spTree>
    <p:extLst>
      <p:ext uri="{BB962C8B-B14F-4D97-AF65-F5344CB8AC3E}">
        <p14:creationId xmlns:p14="http://schemas.microsoft.com/office/powerpoint/2010/main" val="167260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reścią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 userDrawn="1"/>
        </p:nvSpPr>
        <p:spPr>
          <a:xfrm>
            <a:off x="-24000" y="-27000"/>
            <a:ext cx="12216000" cy="691200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 userDrawn="1"/>
        </p:nvSpPr>
        <p:spPr>
          <a:xfrm>
            <a:off x="-24000" y="0"/>
            <a:ext cx="12215999" cy="1301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57200" y="15241"/>
            <a:ext cx="10160001" cy="1260000"/>
          </a:xfrm>
        </p:spPr>
        <p:txBody>
          <a:bodyPr>
            <a:normAutofit/>
          </a:bodyPr>
          <a:lstStyle>
            <a:lvl1pPr>
              <a:defRPr sz="4500" b="1">
                <a:solidFill>
                  <a:srgbClr val="0B082E"/>
                </a:solidFill>
              </a:defRPr>
            </a:lvl1pPr>
          </a:lstStyle>
          <a:p>
            <a:r>
              <a:rPr lang="pl-PL" dirty="0"/>
              <a:t>Kliknij, aby edytować tytuł</a:t>
            </a:r>
          </a:p>
        </p:txBody>
      </p:sp>
      <p:cxnSp>
        <p:nvCxnSpPr>
          <p:cNvPr id="8" name="Łącznik prosty 7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rgbClr val="F58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597599" y="1549400"/>
            <a:ext cx="5128666" cy="2587344"/>
          </a:xfrm>
        </p:spPr>
        <p:txBody>
          <a:bodyPr>
            <a:normAutofit/>
          </a:bodyPr>
          <a:lstStyle>
            <a:lvl1pPr marL="0" indent="0" algn="just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 rotWithShape="1">
          <a:blip r:embed="rId2"/>
          <a:srcRect b="17866"/>
          <a:stretch/>
        </p:blipFill>
        <p:spPr>
          <a:xfrm>
            <a:off x="313565" y="4300269"/>
            <a:ext cx="6722235" cy="1856691"/>
          </a:xfrm>
          <a:prstGeom prst="rect">
            <a:avLst/>
          </a:prstGeom>
        </p:spPr>
      </p:pic>
      <p:sp>
        <p:nvSpPr>
          <p:cNvPr id="11" name="Prostokąt 10"/>
          <p:cNvSpPr/>
          <p:nvPr userDrawn="1"/>
        </p:nvSpPr>
        <p:spPr>
          <a:xfrm>
            <a:off x="6313301" y="1549400"/>
            <a:ext cx="5675500" cy="457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tekstu 2"/>
          <p:cNvSpPr>
            <a:spLocks noGrp="1"/>
          </p:cNvSpPr>
          <p:nvPr>
            <p:ph type="body" idx="13" hasCustomPrompt="1"/>
          </p:nvPr>
        </p:nvSpPr>
        <p:spPr>
          <a:xfrm>
            <a:off x="6597335" y="2061779"/>
            <a:ext cx="5128666" cy="3820861"/>
          </a:xfrm>
        </p:spPr>
        <p:txBody>
          <a:bodyPr>
            <a:normAutofit/>
          </a:bodyPr>
          <a:lstStyle>
            <a:lvl1pPr marL="0" indent="0" algn="just">
              <a:buNone/>
              <a:defRPr sz="14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13" name="Prostokąt 12"/>
          <p:cNvSpPr/>
          <p:nvPr userDrawn="1"/>
        </p:nvSpPr>
        <p:spPr>
          <a:xfrm>
            <a:off x="10820400" y="798500"/>
            <a:ext cx="1168401" cy="1131900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 userDrawn="1"/>
        </p:nvSpPr>
        <p:spPr>
          <a:xfrm>
            <a:off x="10820400" y="782774"/>
            <a:ext cx="1168401" cy="36382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058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reścią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Łącznik prosty 27"/>
          <p:cNvCxnSpPr/>
          <p:nvPr userDrawn="1"/>
        </p:nvCxnSpPr>
        <p:spPr>
          <a:xfrm>
            <a:off x="1582635" y="6291350"/>
            <a:ext cx="10224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az 2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6" r="40645"/>
          <a:stretch/>
        </p:blipFill>
        <p:spPr>
          <a:xfrm>
            <a:off x="0" y="0"/>
            <a:ext cx="5024581" cy="6858000"/>
          </a:xfrm>
          <a:prstGeom prst="rect">
            <a:avLst/>
          </a:prstGeom>
        </p:spPr>
      </p:pic>
      <p:sp>
        <p:nvSpPr>
          <p:cNvPr id="22" name="Prostokąt 21"/>
          <p:cNvSpPr/>
          <p:nvPr userDrawn="1"/>
        </p:nvSpPr>
        <p:spPr>
          <a:xfrm>
            <a:off x="0" y="5158855"/>
            <a:ext cx="5514109" cy="1699146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5532120" y="6356350"/>
            <a:ext cx="2743200" cy="365125"/>
          </a:xfrm>
        </p:spPr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9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9" name="Prostokąt 28"/>
          <p:cNvSpPr/>
          <p:nvPr userDrawn="1"/>
        </p:nvSpPr>
        <p:spPr>
          <a:xfrm>
            <a:off x="5024580" y="0"/>
            <a:ext cx="7167419" cy="1301618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Tytuł 1"/>
          <p:cNvSpPr>
            <a:spLocks noGrp="1"/>
          </p:cNvSpPr>
          <p:nvPr>
            <p:ph type="title" hasCustomPrompt="1"/>
          </p:nvPr>
        </p:nvSpPr>
        <p:spPr>
          <a:xfrm>
            <a:off x="5296574" y="1"/>
            <a:ext cx="6727786" cy="1301618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tytuł</a:t>
            </a:r>
          </a:p>
        </p:txBody>
      </p:sp>
      <p:sp>
        <p:nvSpPr>
          <p:cNvPr id="31" name="Symbol zastępczy tekstu 2"/>
          <p:cNvSpPr>
            <a:spLocks noGrp="1"/>
          </p:cNvSpPr>
          <p:nvPr>
            <p:ph type="body" idx="13" hasCustomPrompt="1"/>
          </p:nvPr>
        </p:nvSpPr>
        <p:spPr>
          <a:xfrm>
            <a:off x="5709904" y="1552819"/>
            <a:ext cx="6238256" cy="4527941"/>
          </a:xfrm>
        </p:spPr>
        <p:txBody>
          <a:bodyPr>
            <a:normAutofit/>
          </a:bodyPr>
          <a:lstStyle>
            <a:lvl1pPr marL="0" indent="0" algn="just">
              <a:buNone/>
              <a:defRPr sz="15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sp>
        <p:nvSpPr>
          <p:cNvPr id="23" name="Prostokąt 22"/>
          <p:cNvSpPr/>
          <p:nvPr userDrawn="1"/>
        </p:nvSpPr>
        <p:spPr>
          <a:xfrm>
            <a:off x="-64655" y="-90054"/>
            <a:ext cx="5089234" cy="637309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5" name="Łącznik prosty 24"/>
          <p:cNvCxnSpPr/>
          <p:nvPr userDrawn="1"/>
        </p:nvCxnSpPr>
        <p:spPr>
          <a:xfrm rot="5400000">
            <a:off x="-241599" y="6017062"/>
            <a:ext cx="1296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"/>
            <a:ext cx="2314716" cy="173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2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reścią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20"/>
          <p:cNvSpPr>
            <a:spLocks noGrp="1"/>
          </p:cNvSpPr>
          <p:nvPr>
            <p:ph type="title" hasCustomPrompt="1"/>
          </p:nvPr>
        </p:nvSpPr>
        <p:spPr>
          <a:xfrm>
            <a:off x="457200" y="9822"/>
            <a:ext cx="6905136" cy="1296000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pl-PL" dirty="0"/>
              <a:t>Kliknij, aby edytować tytuł</a:t>
            </a:r>
          </a:p>
        </p:txBody>
      </p:sp>
      <p:cxnSp>
        <p:nvCxnSpPr>
          <p:cNvPr id="23" name="Łącznik prosty 22"/>
          <p:cNvCxnSpPr/>
          <p:nvPr userDrawn="1"/>
        </p:nvCxnSpPr>
        <p:spPr>
          <a:xfrm rot="5400000">
            <a:off x="-2311599" y="3235662"/>
            <a:ext cx="5436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rostokąt 23"/>
          <p:cNvSpPr/>
          <p:nvPr userDrawn="1"/>
        </p:nvSpPr>
        <p:spPr>
          <a:xfrm>
            <a:off x="9301018" y="-27000"/>
            <a:ext cx="2890982" cy="691200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5" name="Obraz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472" y="243248"/>
            <a:ext cx="4277393" cy="2855551"/>
          </a:xfrm>
          <a:prstGeom prst="rect">
            <a:avLst/>
          </a:prstGeom>
        </p:spPr>
      </p:pic>
      <p:sp>
        <p:nvSpPr>
          <p:cNvPr id="26" name="Prostokąt 25"/>
          <p:cNvSpPr>
            <a:spLocks noChangeAspect="1"/>
          </p:cNvSpPr>
          <p:nvPr userDrawn="1"/>
        </p:nvSpPr>
        <p:spPr>
          <a:xfrm>
            <a:off x="11333933" y="2738799"/>
            <a:ext cx="720000" cy="720000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/>
          <p:cNvSpPr/>
          <p:nvPr userDrawn="1"/>
        </p:nvSpPr>
        <p:spPr>
          <a:xfrm>
            <a:off x="7638471" y="243248"/>
            <a:ext cx="4277393" cy="285555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9" name="Łącznik prosty 28"/>
          <p:cNvCxnSpPr/>
          <p:nvPr userDrawn="1"/>
        </p:nvCxnSpPr>
        <p:spPr>
          <a:xfrm>
            <a:off x="271995" y="6291350"/>
            <a:ext cx="10224000" cy="9237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32" name="Symbol zastępczy numeru slajdu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38956-B2B4-4DB2-AAE7-1DD6A8FAE80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3" name="Symbol zastępczy tekstu 2"/>
          <p:cNvSpPr>
            <a:spLocks noGrp="1"/>
          </p:cNvSpPr>
          <p:nvPr>
            <p:ph type="body" idx="14" hasCustomPrompt="1"/>
          </p:nvPr>
        </p:nvSpPr>
        <p:spPr>
          <a:xfrm>
            <a:off x="457200" y="1419367"/>
            <a:ext cx="6905136" cy="4570896"/>
          </a:xfrm>
        </p:spPr>
        <p:txBody>
          <a:bodyPr>
            <a:normAutofit/>
          </a:bodyPr>
          <a:lstStyle>
            <a:lvl1pPr marL="0" indent="0" algn="just">
              <a:buNone/>
              <a:defRPr sz="15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Dodaj tekst</a:t>
            </a: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145" y="3701144"/>
            <a:ext cx="2840929" cy="213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5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Gdynia, data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38956-B2B4-4DB2-AAE7-1DD6A8FAE80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020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76" r:id="rId4"/>
    <p:sldLayoutId id="2147483661" r:id="rId5"/>
    <p:sldLayoutId id="2147483685" r:id="rId6"/>
    <p:sldLayoutId id="2147483665" r:id="rId7"/>
    <p:sldLayoutId id="2147483664" r:id="rId8"/>
    <p:sldLayoutId id="2147483656" r:id="rId9"/>
    <p:sldLayoutId id="2147483675" r:id="rId10"/>
    <p:sldLayoutId id="2147483672" r:id="rId11"/>
    <p:sldLayoutId id="2147483674" r:id="rId12"/>
    <p:sldLayoutId id="2147483677" r:id="rId13"/>
    <p:sldLayoutId id="2147483670" r:id="rId14"/>
    <p:sldLayoutId id="2147483687" r:id="rId15"/>
    <p:sldLayoutId id="2147483673" r:id="rId16"/>
    <p:sldLayoutId id="2147483669" r:id="rId17"/>
    <p:sldLayoutId id="2147483681" r:id="rId18"/>
    <p:sldLayoutId id="2147483678" r:id="rId19"/>
    <p:sldLayoutId id="2147483679" r:id="rId20"/>
    <p:sldLayoutId id="2147483684" r:id="rId21"/>
    <p:sldLayoutId id="2147483683" r:id="rId22"/>
    <p:sldLayoutId id="2147483666" r:id="rId23"/>
    <p:sldLayoutId id="2147483668" r:id="rId24"/>
    <p:sldLayoutId id="2147483680" r:id="rId25"/>
    <p:sldLayoutId id="2147483688" r:id="rId26"/>
    <p:sldLayoutId id="2147483690" r:id="rId27"/>
    <p:sldLayoutId id="2147483655" r:id="rId28"/>
    <p:sldLayoutId id="2147483663" r:id="rId29"/>
    <p:sldLayoutId id="2147483692" r:id="rId30"/>
    <p:sldLayoutId id="2147483693" r:id="rId31"/>
    <p:sldLayoutId id="2147483689" r:id="rId32"/>
    <p:sldLayoutId id="2147483671" r:id="rId33"/>
    <p:sldLayoutId id="2147483662" r:id="rId34"/>
    <p:sldLayoutId id="2147483682" r:id="rId35"/>
    <p:sldLayoutId id="2147483691" r:id="rId3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mailto:mobilnosc@gdynia.pl" TargetMode="Externa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png"/><Relationship Id="rId7" Type="http://schemas.openxmlformats.org/officeDocument/2006/relationships/image" Target="../media/image77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99.jp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mobilnosc@gdynia.p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77386" y="6479458"/>
            <a:ext cx="4239196" cy="304800"/>
          </a:xfrm>
        </p:spPr>
        <p:txBody>
          <a:bodyPr/>
          <a:lstStyle/>
          <a:p>
            <a:r>
              <a:rPr lang="pl-PL" sz="1800" dirty="0"/>
              <a:t>Gdańsk, 28.11.2023r.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2CB0242-186B-5A3C-19EE-7623A0BB8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23700" y="235100"/>
            <a:ext cx="5971654" cy="6396757"/>
          </a:xfrm>
          <a:prstGeom prst="rect">
            <a:avLst/>
          </a:prstGeom>
          <a:ln>
            <a:solidFill>
              <a:srgbClr val="0B082E"/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A25A66F-A89A-9A94-0C73-86AD3E8A0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8" r="3266"/>
          <a:stretch/>
        </p:blipFill>
        <p:spPr>
          <a:xfrm>
            <a:off x="6023700" y="221663"/>
            <a:ext cx="5996759" cy="641467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45059D3-A900-DC28-6AEF-A0C7CE25C7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11" b="13809"/>
          <a:stretch/>
        </p:blipFill>
        <p:spPr>
          <a:xfrm>
            <a:off x="880502" y="939936"/>
            <a:ext cx="4761541" cy="184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74029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A519E4-7D5B-EABE-CB81-D78A43C9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900" dirty="0"/>
              <a:t>Cel 1 Spójny i przyjazny dla użytkowników system tras rowerowych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ABDC978-6F43-38BA-BA7C-F2ED90818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23.11.2023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2CE4E09-603E-98B8-0D7B-27E3DD1CCBB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8797" y="1457035"/>
            <a:ext cx="6543843" cy="421382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/>
              <a:t>Infrastruktura tworzy użytkownika.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/>
              <a:t>Stan obecny: łączna długość tras rowerowych na terenie miasta wynosi </a:t>
            </a:r>
            <a:r>
              <a:rPr lang="pl-PL" sz="1800" b="1" dirty="0"/>
              <a:t>110</a:t>
            </a:r>
            <a:r>
              <a:rPr lang="pl-PL" sz="1600" dirty="0"/>
              <a:t> km.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/>
              <a:t>Do 2030 roku: </a:t>
            </a:r>
            <a:r>
              <a:rPr lang="pl-PL" sz="1800" b="1" dirty="0"/>
              <a:t>41</a:t>
            </a:r>
            <a:r>
              <a:rPr lang="pl-PL" sz="1600" dirty="0"/>
              <a:t> infrastrukturalnych inwestycji rowerowych.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/>
              <a:t>Wzrost długości dróg rowerowych o </a:t>
            </a:r>
            <a:r>
              <a:rPr lang="pl-PL" sz="1800" b="1" dirty="0"/>
              <a:t>35</a:t>
            </a:r>
            <a:r>
              <a:rPr lang="pl-PL" sz="1600" dirty="0"/>
              <a:t> km. </a:t>
            </a:r>
            <a:r>
              <a:rPr lang="pl-PL" sz="1600" b="1" dirty="0"/>
              <a:t>		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28AF1C8-41AB-C62A-EA01-2E83C306E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10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8874C21-0DE2-FF1C-C3AC-BD1A50755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37" b="527"/>
          <a:stretch/>
        </p:blipFill>
        <p:spPr>
          <a:xfrm>
            <a:off x="7118578" y="-7697"/>
            <a:ext cx="5207152" cy="693228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228DCC2-9653-45B9-9B74-6E0EB0BDB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119" y="0"/>
            <a:ext cx="1481459" cy="13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29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C809C3A-F75C-6892-20F4-FB9E2CDEA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11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E988040-C941-2D9D-4A6E-990005B3B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35" y="193675"/>
            <a:ext cx="3686175" cy="618172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1AF3A12-4C40-65B0-7022-7D66328B6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110" y="193675"/>
            <a:ext cx="3741567" cy="626159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252B802-F258-D13F-1B07-DE6D410055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37" b="527"/>
          <a:stretch/>
        </p:blipFill>
        <p:spPr>
          <a:xfrm>
            <a:off x="7118578" y="-7697"/>
            <a:ext cx="5207152" cy="693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01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C809C3A-F75C-6892-20F4-FB9E2CDEA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12</a:t>
            </a:fld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24C09FE-62C5-0339-4025-F58676BB9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37" b="527"/>
          <a:stretch/>
        </p:blipFill>
        <p:spPr>
          <a:xfrm>
            <a:off x="7215855" y="0"/>
            <a:ext cx="5207152" cy="693228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2948014-889D-3D4E-B309-C21581599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65" y="0"/>
            <a:ext cx="2893083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D4028E6-948C-C921-1202-2567B99F5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248" y="0"/>
            <a:ext cx="2607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76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C809C3A-F75C-6892-20F4-FB9E2CDEA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13</a:t>
            </a:fld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24C09FE-62C5-0339-4025-F58676BB9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37" b="527"/>
          <a:stretch/>
        </p:blipFill>
        <p:spPr>
          <a:xfrm>
            <a:off x="7215855" y="0"/>
            <a:ext cx="5207152" cy="693228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D68830F-0EB4-D94E-57AC-2BC259092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79" y="0"/>
            <a:ext cx="2912664" cy="685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CB86932-5D86-4427-E784-F053DD82C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3" y="0"/>
            <a:ext cx="2661710" cy="68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79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BE9E78-9680-88AA-A34B-7351A39E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822"/>
            <a:ext cx="5069743" cy="1296000"/>
          </a:xfrm>
        </p:spPr>
        <p:txBody>
          <a:bodyPr>
            <a:normAutofit/>
          </a:bodyPr>
          <a:lstStyle/>
          <a:p>
            <a:r>
              <a:rPr lang="pl-PL" sz="2400" dirty="0"/>
              <a:t>Cel 1 Spójny i przyjazny dla użytkowników system tras rowerowych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145C9C5-2898-A7F4-8678-7E2D1C07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D99366-1DDC-A1EF-82EB-5FB73FA68E2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711B1AC-131E-538F-69A3-9A37F8F0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14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72A02A1-044A-25DA-E2BE-8C7CFCB45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3909" b="1"/>
          <a:stretch/>
        </p:blipFill>
        <p:spPr>
          <a:xfrm>
            <a:off x="5145312" y="9823"/>
            <a:ext cx="2267165" cy="1296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7EAA43D-12AB-950A-F308-0D0B076B7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477" y="9822"/>
            <a:ext cx="4951722" cy="693774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A5D974B-F376-BB35-BC57-67B84B143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5393"/>
            <a:ext cx="3796324" cy="370617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32F02E9-F1AC-E033-95B3-207BCFE59D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27" r="7208"/>
          <a:stretch/>
        </p:blipFill>
        <p:spPr>
          <a:xfrm>
            <a:off x="3796325" y="1595393"/>
            <a:ext cx="3420008" cy="367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90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BE9E78-9680-88AA-A34B-7351A39E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822"/>
            <a:ext cx="5069743" cy="1296000"/>
          </a:xfrm>
        </p:spPr>
        <p:txBody>
          <a:bodyPr>
            <a:normAutofit/>
          </a:bodyPr>
          <a:lstStyle/>
          <a:p>
            <a:r>
              <a:rPr lang="pl-PL" sz="2400" dirty="0"/>
              <a:t>Cel 1 Spójny i przyjazny dla użytkowników system tras rowerowych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145C9C5-2898-A7F4-8678-7E2D1C07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D99366-1DDC-A1EF-82EB-5FB73FA68E2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711B1AC-131E-538F-69A3-9A37F8F0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15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72A02A1-044A-25DA-E2BE-8C7CFCB45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3909" b="1"/>
          <a:stretch/>
        </p:blipFill>
        <p:spPr>
          <a:xfrm>
            <a:off x="5145312" y="9823"/>
            <a:ext cx="2267165" cy="1296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5D540F5-4FBA-2622-84FB-3FA9CC953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7"/>
          <a:stretch/>
        </p:blipFill>
        <p:spPr>
          <a:xfrm>
            <a:off x="0" y="1457033"/>
            <a:ext cx="3686175" cy="421383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2FF93D3-BA62-9C0B-B9C5-52213F0190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7" r="3691"/>
          <a:stretch/>
        </p:blipFill>
        <p:spPr>
          <a:xfrm>
            <a:off x="3702905" y="1457033"/>
            <a:ext cx="3513428" cy="421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79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BE9E78-9680-88AA-A34B-7351A39E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822"/>
            <a:ext cx="5069743" cy="1296000"/>
          </a:xfrm>
        </p:spPr>
        <p:txBody>
          <a:bodyPr>
            <a:normAutofit/>
          </a:bodyPr>
          <a:lstStyle/>
          <a:p>
            <a:r>
              <a:rPr lang="pl-PL" sz="2400" dirty="0"/>
              <a:t>Cel 1 Spójny i przyjazny dla użytkowników system tras rowerowych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145C9C5-2898-A7F4-8678-7E2D1C07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D99366-1DDC-A1EF-82EB-5FB73FA68E2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711B1AC-131E-538F-69A3-9A37F8F0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16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F054279-70A9-844E-CED9-7FE2E4142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8" t="3621" r="-1"/>
          <a:stretch/>
        </p:blipFill>
        <p:spPr>
          <a:xfrm>
            <a:off x="5526942" y="117755"/>
            <a:ext cx="1949163" cy="108013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EBBAE8F9-05F4-A1BD-6B00-455B9B09D6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6" t="4151" r="6597" b="2110"/>
          <a:stretch/>
        </p:blipFill>
        <p:spPr>
          <a:xfrm>
            <a:off x="0" y="1305821"/>
            <a:ext cx="7782226" cy="562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61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BE9E78-9680-88AA-A34B-7351A39E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822"/>
            <a:ext cx="5069743" cy="1296000"/>
          </a:xfrm>
        </p:spPr>
        <p:txBody>
          <a:bodyPr>
            <a:normAutofit/>
          </a:bodyPr>
          <a:lstStyle/>
          <a:p>
            <a:r>
              <a:rPr lang="pl-PL" sz="2400"/>
              <a:t>Cel 1 Spójny i przyjazny dla użytkowników system tras rowerowych</a:t>
            </a:r>
            <a:endParaRPr lang="pl-PL" sz="2400" dirty="0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145C9C5-2898-A7F4-8678-7E2D1C07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Gdynia, 28.11.2023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D99366-1DDC-A1EF-82EB-5FB73FA68E2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711B1AC-131E-538F-69A3-9A37F8F0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17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F054279-70A9-844E-CED9-7FE2E4142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8" t="3621" r="-1"/>
          <a:stretch/>
        </p:blipFill>
        <p:spPr>
          <a:xfrm>
            <a:off x="5526942" y="117755"/>
            <a:ext cx="1949163" cy="108013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E7FD5EE-BD1D-7699-8D12-F590D8FEA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4" y="1302211"/>
            <a:ext cx="4052565" cy="45442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9395A90-4691-34A9-C37A-962913A8D4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8" r="7257"/>
          <a:stretch/>
        </p:blipFill>
        <p:spPr>
          <a:xfrm>
            <a:off x="4075889" y="1302211"/>
            <a:ext cx="3347028" cy="4544265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15231D4-7679-3E37-B177-A16A1195FA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39"/>
          <a:stretch/>
        </p:blipFill>
        <p:spPr>
          <a:xfrm>
            <a:off x="7633965" y="9822"/>
            <a:ext cx="4704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12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BE9E78-9680-88AA-A34B-7351A39E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822"/>
            <a:ext cx="5069743" cy="1296000"/>
          </a:xfrm>
        </p:spPr>
        <p:txBody>
          <a:bodyPr>
            <a:normAutofit/>
          </a:bodyPr>
          <a:lstStyle/>
          <a:p>
            <a:r>
              <a:rPr lang="pl-PL" sz="2400" dirty="0"/>
              <a:t>Cel 1 Spójny i przyjazny dla użytkowników system tras rowerowych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145C9C5-2898-A7F4-8678-7E2D1C07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D99366-1DDC-A1EF-82EB-5FB73FA68E2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711B1AC-131E-538F-69A3-9A37F8F0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18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345EF46-8C81-DD2A-618F-08DADD9EB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942" y="152997"/>
            <a:ext cx="1838325" cy="100965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F5AD478-9544-6DA1-878B-5368223DA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55"/>
          <a:stretch/>
        </p:blipFill>
        <p:spPr>
          <a:xfrm>
            <a:off x="0" y="2500009"/>
            <a:ext cx="4055342" cy="247651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84AAB56-EE62-E72F-0C93-ECCDF69443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4" t="10553" r="7771"/>
          <a:stretch/>
        </p:blipFill>
        <p:spPr>
          <a:xfrm>
            <a:off x="4055342" y="2500009"/>
            <a:ext cx="3309925" cy="245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19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BE9E78-9680-88AA-A34B-7351A39E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822"/>
            <a:ext cx="5069743" cy="1296000"/>
          </a:xfrm>
        </p:spPr>
        <p:txBody>
          <a:bodyPr>
            <a:normAutofit/>
          </a:bodyPr>
          <a:lstStyle/>
          <a:p>
            <a:r>
              <a:rPr lang="pl-PL" sz="2400" dirty="0"/>
              <a:t>Cel 2 Świadomy wybór roweru w podróży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145C9C5-2898-A7F4-8678-7E2D1C07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D99366-1DDC-A1EF-82EB-5FB73FA68E2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711B1AC-131E-538F-69A3-9A37F8F0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1B39CDF-0C58-3A61-3C13-CD23167C5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033" y="86322"/>
            <a:ext cx="1790700" cy="1143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19F9C16-19A3-A8FB-0EC5-8FDE8B945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324024"/>
            <a:ext cx="2943480" cy="554235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B2D7BD5-79A0-3778-8064-811F69C64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678" y="1354409"/>
            <a:ext cx="2591559" cy="5520524"/>
          </a:xfrm>
          <a:prstGeom prst="rect">
            <a:avLst/>
          </a:prstGeom>
        </p:spPr>
      </p:pic>
      <p:pic>
        <p:nvPicPr>
          <p:cNvPr id="22" name="Obraz 21" descr="Obraz zawierający tekst, na wolnym powietrzu, rower, koło&#10;&#10;Opis wygenerowany automatycznie">
            <a:extLst>
              <a:ext uri="{FF2B5EF4-FFF2-40B4-BE49-F238E27FC236}">
                <a16:creationId xmlns:a16="http://schemas.microsoft.com/office/drawing/2014/main" id="{E0D327F2-6F9D-BC98-98EA-FF312A7DB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647" y="-62144"/>
            <a:ext cx="4655105" cy="69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44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562114-B28E-04C8-E004-C199D98B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600" dirty="0"/>
              <a:t>Założenia konsultacji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038866B-1740-8007-2914-975BDF29B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 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340A2D0-E33A-B23E-1863-644348C5A76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/>
              <a:t>Konsultacjom społecznym podlega projekt dokumentu dostępny: na stronie Biuletynu Informacji Publicznej, na Gdyńskiej Platformie Dialogu w aktualnych procesach oraz na stronie Mobilna Gdynia w zakładce linki do pobrania.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/>
              <a:t>Celem konsultacji jest uzyskanie opinii mieszkańców i mieszkanek Gdyni o projekcie dokumentu.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/>
              <a:t>Konsultacje społeczne trwają od 22 listopada do 5 grudnia 2023 roku.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/>
              <a:t>Warunkiem aktywnego uczestnictwa w konsultacjach jest wypełnienie formularza konsultacyjnego i złożenie go w trakcie dzisiejszego spotkania, w Kancelarii Ogólnej przy ul. Marszałka Piłsudskiego 52/54 lub przy ul. 10 Lutego 24 lub przesłanie w na adres e-mail: </a:t>
            </a:r>
            <a:r>
              <a:rPr lang="pl-PL" sz="1600" dirty="0">
                <a:hlinkClick r:id="rId2"/>
              </a:rPr>
              <a:t>mobilnosc@gdynia.pl</a:t>
            </a:r>
            <a:endParaRPr lang="pl-PL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/>
              <a:t>Uwagi złożone w innej formie nie będą rozpatrywane.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sz="1400" dirty="0"/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42154EE-703C-6A11-AFB2-B75D0EFA3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2</a:t>
            </a:fld>
            <a:endParaRPr lang="pl-PL"/>
          </a:p>
        </p:txBody>
      </p:sp>
      <p:pic>
        <p:nvPicPr>
          <p:cNvPr id="7" name="Obraz 6" descr="Obraz zawierający ubrania, na wolnym powietrzu, osoba, niebo&#10;&#10;Opis wygenerowany automatycznie">
            <a:extLst>
              <a:ext uri="{FF2B5EF4-FFF2-40B4-BE49-F238E27FC236}">
                <a16:creationId xmlns:a16="http://schemas.microsoft.com/office/drawing/2014/main" id="{97B58B7A-5477-74DD-D1B0-A039EF470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276" y="-77821"/>
            <a:ext cx="5252936" cy="700391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81FD40C-6FA6-F5EB-49B2-732BB9AA8132}"/>
              </a:ext>
            </a:extLst>
          </p:cNvPr>
          <p:cNvSpPr txBox="1"/>
          <p:nvPr/>
        </p:nvSpPr>
        <p:spPr>
          <a:xfrm>
            <a:off x="7712949" y="0"/>
            <a:ext cx="3872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solidFill>
                  <a:schemeClr val="bg1"/>
                </a:solidFill>
              </a:rPr>
              <a:t>Na zdjęciu zbieranie potrzeb i oczekiwań dotyczących rozwoju ruchu rowerowego w dniach 27-28 maja 2023 roku</a:t>
            </a:r>
          </a:p>
        </p:txBody>
      </p:sp>
    </p:spTree>
    <p:extLst>
      <p:ext uri="{BB962C8B-B14F-4D97-AF65-F5344CB8AC3E}">
        <p14:creationId xmlns:p14="http://schemas.microsoft.com/office/powerpoint/2010/main" val="2235756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BE9E78-9680-88AA-A34B-7351A39E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822"/>
            <a:ext cx="5069743" cy="1296000"/>
          </a:xfrm>
        </p:spPr>
        <p:txBody>
          <a:bodyPr>
            <a:normAutofit/>
          </a:bodyPr>
          <a:lstStyle/>
          <a:p>
            <a:r>
              <a:rPr lang="pl-PL" sz="2400" dirty="0"/>
              <a:t>Cel 2 Świadomy wybór roweru w podróży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145C9C5-2898-A7F4-8678-7E2D1C07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D99366-1DDC-A1EF-82EB-5FB73FA68E2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711B1AC-131E-538F-69A3-9A37F8F0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20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D7D36E5-5E61-239D-F36C-96783C6CA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8" r="2157" b="-1"/>
          <a:stretch/>
        </p:blipFill>
        <p:spPr>
          <a:xfrm>
            <a:off x="5526942" y="102575"/>
            <a:ext cx="1966422" cy="111049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1BB3919-ACB2-192D-BA45-FA778E1D0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55" y="1316006"/>
            <a:ext cx="2555290" cy="5541994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E3996C7-A0A8-E80B-AA21-6D575720C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444" y="1388753"/>
            <a:ext cx="2167631" cy="54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18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BE9E78-9680-88AA-A34B-7351A39E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822"/>
            <a:ext cx="5069743" cy="1296000"/>
          </a:xfrm>
        </p:spPr>
        <p:txBody>
          <a:bodyPr>
            <a:normAutofit/>
          </a:bodyPr>
          <a:lstStyle/>
          <a:p>
            <a:r>
              <a:rPr lang="pl-PL" sz="2400" dirty="0"/>
              <a:t>Cel 2 Świadomy wybór roweru w podróży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145C9C5-2898-A7F4-8678-7E2D1C07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D99366-1DDC-A1EF-82EB-5FB73FA68E2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711B1AC-131E-538F-69A3-9A37F8F0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21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A20F998-4E6F-E66D-001E-869D6ACA2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974" y="100609"/>
            <a:ext cx="2009775" cy="111442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DD70555-1ECC-6722-6C27-92A64C396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8" y="1839821"/>
            <a:ext cx="3413215" cy="50811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8DB0393-8CD1-13C1-5CC6-1D34BE7AD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964" y="1805982"/>
            <a:ext cx="2780554" cy="512807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E83B584-0F83-F1A3-1889-1AC54633A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8" y="2308193"/>
            <a:ext cx="3413215" cy="2364363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8F58D11B-CBFB-775B-5928-21C0E9312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8576" y="2329385"/>
            <a:ext cx="2852942" cy="2343169"/>
          </a:xfrm>
          <a:prstGeom prst="rect">
            <a:avLst/>
          </a:prstGeom>
        </p:spPr>
      </p:pic>
      <p:pic>
        <p:nvPicPr>
          <p:cNvPr id="20" name="Obraz 19" descr="Obraz zawierający koło, osoba, ubrania, pojazd&#10;&#10;Opis wygenerowany automatycznie">
            <a:extLst>
              <a:ext uri="{FF2B5EF4-FFF2-40B4-BE49-F238E27FC236}">
                <a16:creationId xmlns:a16="http://schemas.microsoft.com/office/drawing/2014/main" id="{A34F5AC4-25CB-6112-357E-5765105A9A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4" r="12335" b="-1"/>
          <a:stretch/>
        </p:blipFill>
        <p:spPr>
          <a:xfrm>
            <a:off x="7510998" y="3195960"/>
            <a:ext cx="4804068" cy="3662040"/>
          </a:xfrm>
          <a:prstGeom prst="rect">
            <a:avLst/>
          </a:prstGeom>
        </p:spPr>
      </p:pic>
      <p:pic>
        <p:nvPicPr>
          <p:cNvPr id="22" name="Obraz 21" descr="Obraz zawierający tekst, Koło do roweru, rower/motor, koło&#10;&#10;Opis wygenerowany automatycznie">
            <a:extLst>
              <a:ext uri="{FF2B5EF4-FFF2-40B4-BE49-F238E27FC236}">
                <a16:creationId xmlns:a16="http://schemas.microsoft.com/office/drawing/2014/main" id="{B651C647-5E8F-D647-46FE-75FB5942BE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-176" r="10474" b="1102"/>
          <a:stretch/>
        </p:blipFill>
        <p:spPr>
          <a:xfrm>
            <a:off x="7510998" y="-32290"/>
            <a:ext cx="4804068" cy="329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49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BE9E78-9680-88AA-A34B-7351A39E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822"/>
            <a:ext cx="5069743" cy="1296000"/>
          </a:xfrm>
        </p:spPr>
        <p:txBody>
          <a:bodyPr>
            <a:normAutofit/>
          </a:bodyPr>
          <a:lstStyle/>
          <a:p>
            <a:r>
              <a:rPr lang="pl-PL" sz="2400" dirty="0"/>
              <a:t>Cel 2 Świadomy wybór roweru w podróży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145C9C5-2898-A7F4-8678-7E2D1C07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D99366-1DDC-A1EF-82EB-5FB73FA68E2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711B1AC-131E-538F-69A3-9A37F8F0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22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6C4178E-E22C-B917-B684-590D80647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46" y="110134"/>
            <a:ext cx="2047875" cy="109537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9C1D61D-C6BF-7DBB-5352-D9D34FE638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6" b="-1"/>
          <a:stretch/>
        </p:blipFill>
        <p:spPr>
          <a:xfrm>
            <a:off x="67282" y="1325213"/>
            <a:ext cx="3861786" cy="454292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3FDB80B-2087-E9C6-C7C8-151C035C3D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301" b="596"/>
          <a:stretch/>
        </p:blipFill>
        <p:spPr>
          <a:xfrm>
            <a:off x="3929068" y="1325213"/>
            <a:ext cx="3195748" cy="454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03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BE9E78-9680-88AA-A34B-7351A39E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822"/>
            <a:ext cx="5069743" cy="1296000"/>
          </a:xfrm>
        </p:spPr>
        <p:txBody>
          <a:bodyPr>
            <a:normAutofit/>
          </a:bodyPr>
          <a:lstStyle/>
          <a:p>
            <a:r>
              <a:rPr lang="pl-PL" sz="2400" dirty="0"/>
              <a:t>Cel 3 Rower dostępny dla każdego mieszkańca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145C9C5-2898-A7F4-8678-7E2D1C07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D99366-1DDC-A1EF-82EB-5FB73FA68E2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711B1AC-131E-538F-69A3-9A37F8F0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23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BB8F5A5-E612-CE40-DD74-E68D3B49B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942" y="52984"/>
            <a:ext cx="1981200" cy="120967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15B671F-6E3A-086F-1B54-9576C6EFD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8193"/>
            <a:ext cx="3896967" cy="270210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DE734DB-BA12-66B9-6925-DE40C027C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967" y="2308193"/>
            <a:ext cx="3272202" cy="2702105"/>
          </a:xfrm>
          <a:prstGeom prst="rect">
            <a:avLst/>
          </a:prstGeom>
        </p:spPr>
      </p:pic>
      <p:pic>
        <p:nvPicPr>
          <p:cNvPr id="17" name="Obraz 16" descr="Obraz zawierający koło, Koło do roweru, Pojazd lądowy, ubrania&#10;&#10;Opis wygenerowany automatycznie">
            <a:extLst>
              <a:ext uri="{FF2B5EF4-FFF2-40B4-BE49-F238E27FC236}">
                <a16:creationId xmlns:a16="http://schemas.microsoft.com/office/drawing/2014/main" id="{47C820AB-40FF-8B2B-E021-4BEB9AA01E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5" t="4005" r="5154"/>
          <a:stretch/>
        </p:blipFill>
        <p:spPr>
          <a:xfrm>
            <a:off x="7736820" y="3053918"/>
            <a:ext cx="4606402" cy="3804082"/>
          </a:xfrm>
          <a:prstGeom prst="rect">
            <a:avLst/>
          </a:prstGeom>
        </p:spPr>
      </p:pic>
      <p:pic>
        <p:nvPicPr>
          <p:cNvPr id="19" name="Obraz 18" descr="Obraz zawierający Koło do roweru, koło, na wolnym powietrzu, pojazd&#10;&#10;Opis wygenerowany automatycznie">
            <a:extLst>
              <a:ext uri="{FF2B5EF4-FFF2-40B4-BE49-F238E27FC236}">
                <a16:creationId xmlns:a16="http://schemas.microsoft.com/office/drawing/2014/main" id="{AE34D58B-335E-3765-FDA7-578F29CCC8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261" r="-667"/>
          <a:stretch/>
        </p:blipFill>
        <p:spPr>
          <a:xfrm>
            <a:off x="7736820" y="0"/>
            <a:ext cx="4606402" cy="305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82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BE9E78-9680-88AA-A34B-7351A39E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822"/>
            <a:ext cx="5069743" cy="1296000"/>
          </a:xfrm>
        </p:spPr>
        <p:txBody>
          <a:bodyPr>
            <a:normAutofit/>
          </a:bodyPr>
          <a:lstStyle/>
          <a:p>
            <a:r>
              <a:rPr lang="pl-PL" sz="2400" dirty="0"/>
              <a:t>Cel 3 Rower dostępny dla każdego mieszkańca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145C9C5-2898-A7F4-8678-7E2D1C07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D99366-1DDC-A1EF-82EB-5FB73FA68E2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711B1AC-131E-538F-69A3-9A37F8F0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24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FA3CF32-33BB-9F00-443B-90C4913CE3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4" r="2812" b="-1"/>
          <a:stretch/>
        </p:blipFill>
        <p:spPr>
          <a:xfrm>
            <a:off x="5526942" y="132548"/>
            <a:ext cx="1962520" cy="105458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7F80D95-E0FB-3010-1C44-59E2FCE2E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71" y="2228423"/>
            <a:ext cx="3769008" cy="260359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679D447-133C-0E6B-02DA-4643B02CA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579" y="2254803"/>
            <a:ext cx="3344722" cy="260616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47FA04C-B0FF-C9EB-4739-00CE0AE949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37" r="2629" b="-120"/>
          <a:stretch/>
        </p:blipFill>
        <p:spPr>
          <a:xfrm>
            <a:off x="7498491" y="0"/>
            <a:ext cx="4805659" cy="693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19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BE9E78-9680-88AA-A34B-7351A39E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822"/>
            <a:ext cx="5069743" cy="1296000"/>
          </a:xfrm>
        </p:spPr>
        <p:txBody>
          <a:bodyPr>
            <a:normAutofit/>
          </a:bodyPr>
          <a:lstStyle/>
          <a:p>
            <a:r>
              <a:rPr lang="pl-PL" sz="2400" dirty="0"/>
              <a:t>Cel 3 Rower dostępny dla każdego mieszkańca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145C9C5-2898-A7F4-8678-7E2D1C07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D99366-1DDC-A1EF-82EB-5FB73FA68E2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711B1AC-131E-538F-69A3-9A37F8F0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25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64AB24D-9E8C-0206-3F0C-2FDD5995B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327" y="105372"/>
            <a:ext cx="2028825" cy="11049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C30488E-B928-17E5-1C25-75E29486C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98" y="2656219"/>
            <a:ext cx="3687898" cy="181545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A8310EA-3A05-BA9E-C82B-E8FA42307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696" y="2692183"/>
            <a:ext cx="3242636" cy="1743528"/>
          </a:xfrm>
          <a:prstGeom prst="rect">
            <a:avLst/>
          </a:prstGeom>
        </p:spPr>
      </p:pic>
      <p:pic>
        <p:nvPicPr>
          <p:cNvPr id="16" name="Obraz 15" descr="Obraz zawierający koło, na wolnym powietrzu, tekst, ubrania&#10;&#10;Opis wygenerowany automatycznie">
            <a:extLst>
              <a:ext uri="{FF2B5EF4-FFF2-40B4-BE49-F238E27FC236}">
                <a16:creationId xmlns:a16="http://schemas.microsoft.com/office/drawing/2014/main" id="{8AA427F9-F432-7337-49D8-E0F6C61FA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649" y="3826276"/>
            <a:ext cx="4556172" cy="3037448"/>
          </a:xfrm>
          <a:prstGeom prst="rect">
            <a:avLst/>
          </a:prstGeom>
        </p:spPr>
      </p:pic>
      <p:pic>
        <p:nvPicPr>
          <p:cNvPr id="18" name="Obraz 17" descr="Obraz zawierający koło, na wolnym powietrzu, Pojazd lądowy, pojazd&#10;&#10;Opis wygenerowany automatycznie">
            <a:extLst>
              <a:ext uri="{FF2B5EF4-FFF2-40B4-BE49-F238E27FC236}">
                <a16:creationId xmlns:a16="http://schemas.microsoft.com/office/drawing/2014/main" id="{24F4AA26-5F0C-74BC-5D66-D016487D19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t="5879" r="11884"/>
          <a:stretch/>
        </p:blipFill>
        <p:spPr>
          <a:xfrm>
            <a:off x="7748649" y="-62144"/>
            <a:ext cx="4556172" cy="38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22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BE9E78-9680-88AA-A34B-7351A39E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822"/>
            <a:ext cx="5069743" cy="1296000"/>
          </a:xfrm>
        </p:spPr>
        <p:txBody>
          <a:bodyPr>
            <a:normAutofit/>
          </a:bodyPr>
          <a:lstStyle/>
          <a:p>
            <a:r>
              <a:rPr lang="pl-PL" sz="2400" dirty="0"/>
              <a:t>Cel 4 Efektywny transport towarów rowerami cargo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145C9C5-2898-A7F4-8678-7E2D1C07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D99366-1DDC-A1EF-82EB-5FB73FA68E2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8798" y="1457034"/>
            <a:ext cx="6796479" cy="4213829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711B1AC-131E-538F-69A3-9A37F8F0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26</a:t>
            </a:fld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5DF5668-3EBB-A101-7FAB-702BDBD6B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98" y="1457034"/>
            <a:ext cx="3449368" cy="412705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75C651A-FAAF-0E98-8E86-2CD2E40DD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166" y="1483850"/>
            <a:ext cx="2917247" cy="407342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17E51FD-B473-C946-B496-145764CC9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078" y="100609"/>
            <a:ext cx="1771650" cy="1114425"/>
          </a:xfrm>
          <a:prstGeom prst="rect">
            <a:avLst/>
          </a:prstGeom>
        </p:spPr>
      </p:pic>
      <p:pic>
        <p:nvPicPr>
          <p:cNvPr id="19" name="Obraz 18" descr="Obraz zawierający koło, Pojazd lądowy, na wolnym powietrzu, pojazd&#10;&#10;Opis wygenerowany automatycznie">
            <a:extLst>
              <a:ext uri="{FF2B5EF4-FFF2-40B4-BE49-F238E27FC236}">
                <a16:creationId xmlns:a16="http://schemas.microsoft.com/office/drawing/2014/main" id="{EFE45E7E-FE08-381F-3B7E-0B1117A130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t="1184" r="50604" b="1519"/>
          <a:stretch/>
        </p:blipFill>
        <p:spPr>
          <a:xfrm>
            <a:off x="7735015" y="-16636"/>
            <a:ext cx="4604946" cy="6891272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7436E25A-78E1-A09D-151E-1DE310CBCB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10" r="22919" b="-284"/>
          <a:stretch/>
        </p:blipFill>
        <p:spPr>
          <a:xfrm>
            <a:off x="7735016" y="-31509"/>
            <a:ext cx="4604945" cy="359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15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BE9E78-9680-88AA-A34B-7351A39E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822"/>
            <a:ext cx="5069743" cy="1296000"/>
          </a:xfrm>
        </p:spPr>
        <p:txBody>
          <a:bodyPr>
            <a:normAutofit/>
          </a:bodyPr>
          <a:lstStyle/>
          <a:p>
            <a:r>
              <a:rPr lang="pl-PL" sz="2400" dirty="0"/>
              <a:t>Cel 4 Efektywny transport towarów rowerami cargo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145C9C5-2898-A7F4-8678-7E2D1C07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D99366-1DDC-A1EF-82EB-5FB73FA68E2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711B1AC-131E-538F-69A3-9A37F8F0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27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E9E0970-D5CE-BD65-15C1-834EB427F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157" y="152997"/>
            <a:ext cx="1790700" cy="100965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26CED87-DD60-6EC6-0469-8335EAC4D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68" y="1324648"/>
            <a:ext cx="3174948" cy="333614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B8DCF796-B98C-75AF-6F29-1440B3C2B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84" y="4679621"/>
            <a:ext cx="3139116" cy="111861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0D52DBD1-FE82-B40F-9426-13BF8CB42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1366177"/>
            <a:ext cx="2634574" cy="3275793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DDF14D12-A997-956C-299F-C02E41DBE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4656582"/>
            <a:ext cx="2680371" cy="1087002"/>
          </a:xfrm>
          <a:prstGeom prst="rect">
            <a:avLst/>
          </a:prstGeom>
        </p:spPr>
      </p:pic>
      <p:pic>
        <p:nvPicPr>
          <p:cNvPr id="23" name="Obraz 22" descr="Obraz zawierający na wolnym powietrzu, koło, Pojazd lądowy, tekst&#10;&#10;Opis wygenerowany automatycznie">
            <a:extLst>
              <a:ext uri="{FF2B5EF4-FFF2-40B4-BE49-F238E27FC236}">
                <a16:creationId xmlns:a16="http://schemas.microsoft.com/office/drawing/2014/main" id="{16CC800B-2681-BAAB-816F-B36F4AE8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1"/>
          <a:stretch/>
        </p:blipFill>
        <p:spPr>
          <a:xfrm>
            <a:off x="7686073" y="9822"/>
            <a:ext cx="4570049" cy="6983127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0557460B-70E7-C0EA-3A05-4C1D4F0B9993}"/>
              </a:ext>
            </a:extLst>
          </p:cNvPr>
          <p:cNvSpPr txBox="1"/>
          <p:nvPr/>
        </p:nvSpPr>
        <p:spPr>
          <a:xfrm>
            <a:off x="7686073" y="6357294"/>
            <a:ext cx="3872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/>
              <a:t>Na zdjęciu jeden z operatorów komercyjnych wykorzystujący rower cargo w bieżącej działalności</a:t>
            </a:r>
          </a:p>
        </p:txBody>
      </p:sp>
    </p:spTree>
    <p:extLst>
      <p:ext uri="{BB962C8B-B14F-4D97-AF65-F5344CB8AC3E}">
        <p14:creationId xmlns:p14="http://schemas.microsoft.com/office/powerpoint/2010/main" val="3198405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ytuł 1">
            <a:extLst>
              <a:ext uri="{FF2B5EF4-FFF2-40B4-BE49-F238E27FC236}">
                <a16:creationId xmlns:a16="http://schemas.microsoft.com/office/drawing/2014/main" id="{D51B03D6-994B-8D82-FE93-044AA920F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25"/>
            <a:ext cx="10080625" cy="1296988"/>
          </a:xfrm>
        </p:spPr>
        <p:txBody>
          <a:bodyPr/>
          <a:lstStyle/>
          <a:p>
            <a:r>
              <a:rPr lang="pl-PL" altLang="pl-PL" dirty="0"/>
              <a:t>Dziękujemy za uwagę!</a:t>
            </a:r>
          </a:p>
        </p:txBody>
      </p:sp>
      <p:sp>
        <p:nvSpPr>
          <p:cNvPr id="100356" name="Symbol zastępczy numeru slajdu 3">
            <a:extLst>
              <a:ext uri="{FF2B5EF4-FFF2-40B4-BE49-F238E27FC236}">
                <a16:creationId xmlns:a16="http://schemas.microsoft.com/office/drawing/2014/main" id="{96D78592-866E-BCB7-3DA9-5A712B7C89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B082E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fld id="{E8B1F5B0-47D6-4275-8A25-878E2D4E5B60}" type="slidenum">
              <a:rPr lang="pl-PL" altLang="pl-PL" smtClean="0"/>
              <a:pPr/>
              <a:t>28</a:t>
            </a:fld>
            <a:endParaRPr lang="pl-PL" altLang="pl-PL">
              <a:solidFill>
                <a:srgbClr val="0B082E"/>
              </a:solidFill>
            </a:endParaRPr>
          </a:p>
        </p:txBody>
      </p:sp>
      <p:sp>
        <p:nvSpPr>
          <p:cNvPr id="100357" name="Symbol zastępczy tekstu 4">
            <a:extLst>
              <a:ext uri="{FF2B5EF4-FFF2-40B4-BE49-F238E27FC236}">
                <a16:creationId xmlns:a16="http://schemas.microsoft.com/office/drawing/2014/main" id="{281AA5CD-BF16-E93B-EC94-47BAF9F62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23250" y="1724793"/>
            <a:ext cx="4345500" cy="4213277"/>
          </a:xfrm>
        </p:spPr>
        <p:txBody>
          <a:bodyPr/>
          <a:lstStyle/>
          <a:p>
            <a:endParaRPr lang="pl-PL" altLang="pl-PL" dirty="0"/>
          </a:p>
          <a:p>
            <a:r>
              <a:rPr lang="pl-PL" altLang="pl-PL" b="1" u="sng" dirty="0"/>
              <a:t>Kontakt:</a:t>
            </a:r>
          </a:p>
          <a:p>
            <a:r>
              <a:rPr lang="pl-PL" altLang="pl-PL" b="1" dirty="0"/>
              <a:t>Wydział Inwestycji,</a:t>
            </a:r>
          </a:p>
          <a:p>
            <a:r>
              <a:rPr lang="pl-PL" altLang="pl-PL" b="1" dirty="0"/>
              <a:t>Referat Zrównoważonej Mobilności</a:t>
            </a:r>
          </a:p>
          <a:p>
            <a:r>
              <a:rPr lang="pl-PL" altLang="pl-PL" b="1" dirty="0"/>
              <a:t>al. Marszałka Piłsudskiego 52/54</a:t>
            </a:r>
          </a:p>
          <a:p>
            <a:r>
              <a:rPr lang="pl-PL" altLang="pl-PL" b="1" dirty="0"/>
              <a:t>81-382 Gdynia</a:t>
            </a:r>
          </a:p>
          <a:p>
            <a:endParaRPr lang="pl-PL" altLang="pl-PL" b="1" dirty="0"/>
          </a:p>
          <a:p>
            <a:r>
              <a:rPr lang="pl-PL" altLang="pl-PL" b="1" dirty="0"/>
              <a:t>e-mail: </a:t>
            </a:r>
            <a:r>
              <a:rPr lang="pl-PL" altLang="pl-PL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mobilnosc@gdynia.pl</a:t>
            </a:r>
            <a:endParaRPr lang="pl-PL" altLang="pl-PL" b="1" dirty="0"/>
          </a:p>
          <a:p>
            <a:endParaRPr lang="pl-PL" alt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9E4BD89-DD00-089E-2EC1-A3F8202D16E2}"/>
              </a:ext>
            </a:extLst>
          </p:cNvPr>
          <p:cNvSpPr txBox="1">
            <a:spLocks/>
          </p:cNvSpPr>
          <p:nvPr/>
        </p:nvSpPr>
        <p:spPr>
          <a:xfrm>
            <a:off x="-1691108" y="4283376"/>
            <a:ext cx="3231754" cy="22684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200" dirty="0"/>
          </a:p>
        </p:txBody>
      </p:sp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600" dirty="0"/>
              <a:t>Obszary realizacji Strategii 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3</a:t>
            </a:fld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217930C-8EC7-516D-5C36-C7E31147A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358" y="1488781"/>
            <a:ext cx="8313683" cy="468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97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600" dirty="0"/>
              <a:t>Interesariusze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4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06DCD3A-0279-DA3B-9EC3-1DFCEEED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405" y="1405439"/>
            <a:ext cx="8145189" cy="485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70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BAB440-32F3-6AFB-432B-ABA09583D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22"/>
            <a:ext cx="6186792" cy="1296000"/>
          </a:xfrm>
        </p:spPr>
        <p:txBody>
          <a:bodyPr>
            <a:normAutofit/>
          </a:bodyPr>
          <a:lstStyle/>
          <a:p>
            <a:r>
              <a:rPr lang="pl-PL" sz="2600" dirty="0"/>
              <a:t>Proces opracowania dokumentu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A9287A3-EDEA-68DF-903A-C65DC9CCA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B989F5F-A9D7-122C-992E-86A9F64F4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5</a:t>
            </a:fld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74E0185-1A24-90CD-76E9-8CC6B875A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43991" y="9821"/>
            <a:ext cx="6012844" cy="6895414"/>
          </a:xfrm>
          <a:prstGeom prst="rect">
            <a:avLst/>
          </a:prstGeom>
          <a:ln>
            <a:solidFill>
              <a:srgbClr val="0B082E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C2F8105-AEDB-4C5E-A76E-4EC696C45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5821"/>
            <a:ext cx="12431948" cy="455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2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4E91C294-8B28-C96E-3BE9-EEE036FE4DF8}"/>
              </a:ext>
            </a:extLst>
          </p:cNvPr>
          <p:cNvSpPr/>
          <p:nvPr/>
        </p:nvSpPr>
        <p:spPr>
          <a:xfrm>
            <a:off x="8661477" y="638034"/>
            <a:ext cx="986747" cy="9579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FA93B17-910D-C3A8-894B-D5F909C4D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600" dirty="0"/>
              <a:t>Proces opracowania dokumentu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1A232E4-66D6-497B-BE2F-27E90CD86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</a:t>
            </a:r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7BC52EF-A72F-DCCB-E50E-5AB276D5BF9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/>
              <a:t>Główny zespół i nadzór: przedstawiciele Wydziału Inwestycji, Wiceprezydent ds. rozwoju,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/>
              <a:t>Współpraca z Urzędem Miasta Gdyni i jednostkami podległymi – konsultacje, spotkania, korespondencja mailowa, wizje w terenie,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/>
              <a:t>Współpraca z sektorem akademickim oraz ekspertami zewnętrznymi</a:t>
            </a:r>
            <a:r>
              <a:rPr lang="pl-PL" sz="1600"/>
              <a:t>: Politechnika </a:t>
            </a:r>
            <a:r>
              <a:rPr lang="pl-PL" sz="1600" dirty="0"/>
              <a:t>Gdańska, Uniwersytet Gdański, Uniwersytet Morski, Wyższa Szkoła Administracji i Biznesu im. Eugeniusza Kwiatkowskiego w Gdyni,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/>
              <a:t>Współpraca z Nadleśnictwem Gdańsk,</a:t>
            </a:r>
          </a:p>
          <a:p>
            <a:endParaRPr lang="pl-PL" sz="1600" dirty="0"/>
          </a:p>
          <a:p>
            <a:r>
              <a:rPr lang="pl-PL" sz="1600" dirty="0"/>
              <a:t>Materiały promocyjno-informacyjne: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/>
              <a:t>66 artykułów o łącznym zasięgu 475 291, 45 postów i udostępnień w mediach społecznościowych o łącznym zasięgu 47 347.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1684C2D-D326-1763-65B7-59D64AA03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6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CB08CD1-36AB-C231-2E11-B90822270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712687" y="9822"/>
            <a:ext cx="4933262" cy="6895414"/>
          </a:xfrm>
          <a:prstGeom prst="rect">
            <a:avLst/>
          </a:prstGeom>
          <a:ln>
            <a:solidFill>
              <a:srgbClr val="0B082E"/>
            </a:solidFill>
          </a:ln>
        </p:spPr>
      </p:pic>
      <p:pic>
        <p:nvPicPr>
          <p:cNvPr id="10" name="Obraz 9" descr="Obraz zawierający tekst, Czcionka, logo, symbol&#10;&#10;Opis wygenerowany automatycznie">
            <a:extLst>
              <a:ext uri="{FF2B5EF4-FFF2-40B4-BE49-F238E27FC236}">
                <a16:creationId xmlns:a16="http://schemas.microsoft.com/office/drawing/2014/main" id="{C46CDAD2-8627-5541-D141-57ACC3763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817140"/>
            <a:ext cx="1766621" cy="546811"/>
          </a:xfrm>
          <a:prstGeom prst="rect">
            <a:avLst/>
          </a:prstGeom>
        </p:spPr>
      </p:pic>
      <p:pic>
        <p:nvPicPr>
          <p:cNvPr id="12" name="Picture 12" descr="Laboratorium Innowacji Społecznych">
            <a:extLst>
              <a:ext uri="{FF2B5EF4-FFF2-40B4-BE49-F238E27FC236}">
                <a16:creationId xmlns:a16="http://schemas.microsoft.com/office/drawing/2014/main" id="{886BA708-246B-A649-B6DA-44E289CD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253" y="2160822"/>
            <a:ext cx="1387550" cy="67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Loga, księga znaku i czcionka - GCS">
            <a:extLst>
              <a:ext uri="{FF2B5EF4-FFF2-40B4-BE49-F238E27FC236}">
                <a16:creationId xmlns:a16="http://schemas.microsoft.com/office/drawing/2014/main" id="{B388A620-79E7-86AA-12CC-C0B745C14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169" y="2923982"/>
            <a:ext cx="896616" cy="8293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0" descr="Zapraszamy na nasz profil na Facebooku | Gmina Miasta Gdyni">
            <a:extLst>
              <a:ext uri="{FF2B5EF4-FFF2-40B4-BE49-F238E27FC236}">
                <a16:creationId xmlns:a16="http://schemas.microsoft.com/office/drawing/2014/main" id="{13020542-6C0C-C95E-3474-3C411FC19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3" t="18861" r="7236" b="12798"/>
          <a:stretch/>
        </p:blipFill>
        <p:spPr bwMode="auto">
          <a:xfrm>
            <a:off x="10604933" y="779066"/>
            <a:ext cx="1587067" cy="55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ACB152E8-B0BD-8C7C-8199-3D1542566C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74" t="17343" b="19020"/>
          <a:stretch/>
        </p:blipFill>
        <p:spPr>
          <a:xfrm>
            <a:off x="8237482" y="441470"/>
            <a:ext cx="1541438" cy="675192"/>
          </a:xfrm>
          <a:prstGeom prst="rect">
            <a:avLst/>
          </a:prstGeom>
        </p:spPr>
      </p:pic>
      <p:pic>
        <p:nvPicPr>
          <p:cNvPr id="17" name="Picture 8" descr="Nowy znak Uniwersytetu Gdańskiego zatwierdzony | Aktualności - Uniwersytet  Gdański">
            <a:extLst>
              <a:ext uri="{FF2B5EF4-FFF2-40B4-BE49-F238E27FC236}">
                <a16:creationId xmlns:a16="http://schemas.microsoft.com/office/drawing/2014/main" id="{3289AB64-EF92-0B54-ADC4-F452CA5A7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5" t="33993" r="27911" b="34509"/>
          <a:stretch/>
        </p:blipFill>
        <p:spPr bwMode="auto">
          <a:xfrm>
            <a:off x="10821848" y="3549849"/>
            <a:ext cx="1370152" cy="58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Uniwersytet Morski w Gdyni | Gdynia">
            <a:extLst>
              <a:ext uri="{FF2B5EF4-FFF2-40B4-BE49-F238E27FC236}">
                <a16:creationId xmlns:a16="http://schemas.microsoft.com/office/drawing/2014/main" id="{13CB582A-88B0-A081-637A-1528ED27E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147" y="4458737"/>
            <a:ext cx="1011512" cy="104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291166CE-6389-C8CD-8C07-82D2EE1CFB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6444" y="4722001"/>
            <a:ext cx="803559" cy="679553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CC2C5B19-D5A1-2EBF-6326-ADC265CEA9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71041" y="5781942"/>
            <a:ext cx="1482759" cy="60016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BDAEDB8-38C4-F897-F295-88129C3013CE}"/>
              </a:ext>
            </a:extLst>
          </p:cNvPr>
          <p:cNvSpPr txBox="1"/>
          <p:nvPr/>
        </p:nvSpPr>
        <p:spPr>
          <a:xfrm>
            <a:off x="9541839" y="3556771"/>
            <a:ext cx="12749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Eksperci ds. zrównoważonej mobilności z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E0762E5-C8E0-7B02-5FAC-78886DB42725}"/>
              </a:ext>
            </a:extLst>
          </p:cNvPr>
          <p:cNvSpPr txBox="1"/>
          <p:nvPr/>
        </p:nvSpPr>
        <p:spPr>
          <a:xfrm>
            <a:off x="8325680" y="4764349"/>
            <a:ext cx="10017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Ekspert ds. logistyki </a:t>
            </a:r>
          </a:p>
          <a:p>
            <a:r>
              <a:rPr lang="pl-PL" sz="1100" dirty="0">
                <a:solidFill>
                  <a:schemeClr val="bg1"/>
                </a:solidFill>
              </a:rPr>
              <a:t>miejskiej z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EBFB3C8-4A62-BBA6-F590-993DE53496A5}"/>
              </a:ext>
            </a:extLst>
          </p:cNvPr>
          <p:cNvSpPr txBox="1"/>
          <p:nvPr/>
        </p:nvSpPr>
        <p:spPr>
          <a:xfrm>
            <a:off x="8735272" y="5769064"/>
            <a:ext cx="11842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Ekspert ds. ruchu rowerowego z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AABBC6A-F2EA-D4D4-504B-96A1D38EA4B9}"/>
              </a:ext>
            </a:extLst>
          </p:cNvPr>
          <p:cNvSpPr txBox="1"/>
          <p:nvPr/>
        </p:nvSpPr>
        <p:spPr>
          <a:xfrm>
            <a:off x="10271189" y="4722010"/>
            <a:ext cx="12749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Ekspert ds. zrównoważonej mobilności z</a:t>
            </a:r>
          </a:p>
        </p:txBody>
      </p:sp>
    </p:spTree>
    <p:extLst>
      <p:ext uri="{BB962C8B-B14F-4D97-AF65-F5344CB8AC3E}">
        <p14:creationId xmlns:p14="http://schemas.microsoft.com/office/powerpoint/2010/main" val="66375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A93B17-910D-C3A8-894B-D5F909C4D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600" dirty="0"/>
              <a:t>Opinie i propozycje mieszkańców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1A232E4-66D6-497B-BE2F-27E90CD86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</a:t>
            </a:r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7BC52EF-A72F-DCCB-E50E-5AB276D5BF9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pl-PL" sz="1600" b="1" dirty="0"/>
              <a:t>Proces Konsultacyjny: wrzesień 2022 – listopad 2023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/>
              <a:t>Etap I: Badanie rowerowe w placówkach edukacyjnych i firmach: </a:t>
            </a:r>
            <a:r>
              <a:rPr lang="pl-PL" sz="1800" b="1" dirty="0"/>
              <a:t>31</a:t>
            </a:r>
            <a:r>
              <a:rPr lang="pl-PL" sz="1600" dirty="0"/>
              <a:t> szkół podstawowych, </a:t>
            </a:r>
            <a:r>
              <a:rPr lang="pl-PL" sz="1800" b="1" dirty="0"/>
              <a:t>15</a:t>
            </a:r>
            <a:r>
              <a:rPr lang="pl-PL" sz="1600" b="1" dirty="0"/>
              <a:t> </a:t>
            </a:r>
            <a:r>
              <a:rPr lang="pl-PL" sz="1600" dirty="0"/>
              <a:t>szkół ponadpodstawowych, </a:t>
            </a:r>
            <a:r>
              <a:rPr lang="pl-PL" sz="1800" b="1" dirty="0"/>
              <a:t>137</a:t>
            </a:r>
            <a:r>
              <a:rPr lang="pl-PL" sz="1600" dirty="0"/>
              <a:t> firm i instytucji.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/>
              <a:t>Etap II: Konsultacje ze studentami lokalnych uczelni: </a:t>
            </a:r>
            <a:r>
              <a:rPr lang="pl-PL" sz="1800" b="1" dirty="0"/>
              <a:t>170</a:t>
            </a:r>
            <a:r>
              <a:rPr lang="pl-PL" sz="1600" dirty="0"/>
              <a:t> osób.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/>
              <a:t>Etap III: Ogólnodostępne konsultacje z mieszkańcami – badanie potrzeb i oczekiwań.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pl-PL" sz="1600" dirty="0">
                <a:solidFill>
                  <a:schemeClr val="tx1"/>
                </a:solidFill>
              </a:rPr>
              <a:t>Otwarte spotkanie konsultacyjne podczas Pikniku Energetycznego w dniach 27 i 28.05.2023 r.,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pl-PL" sz="1600" dirty="0">
                <a:solidFill>
                  <a:schemeClr val="tx1"/>
                </a:solidFill>
              </a:rPr>
              <a:t>Zebrano</a:t>
            </a:r>
            <a:r>
              <a:rPr lang="pl-PL" sz="1600" b="1" dirty="0">
                <a:solidFill>
                  <a:schemeClr val="tx1"/>
                </a:solidFill>
              </a:rPr>
              <a:t> </a:t>
            </a:r>
            <a:r>
              <a:rPr lang="pl-PL" sz="1800" b="1" dirty="0">
                <a:solidFill>
                  <a:schemeClr val="tx1"/>
                </a:solidFill>
              </a:rPr>
              <a:t>1986</a:t>
            </a:r>
            <a:r>
              <a:rPr lang="pl-PL" sz="1600" dirty="0">
                <a:solidFill>
                  <a:schemeClr val="tx1"/>
                </a:solidFill>
              </a:rPr>
              <a:t> odpowiedzi.</a:t>
            </a:r>
            <a:endParaRPr lang="pl-PL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/>
              <a:t>Uwagi dot. ruchu rowerowego elektronicznie, korespondencyjnie lub osobiście – </a:t>
            </a:r>
            <a:r>
              <a:rPr lang="pl-PL" sz="1800" b="1" dirty="0"/>
              <a:t>219</a:t>
            </a:r>
            <a:r>
              <a:rPr lang="pl-PL" sz="2000" dirty="0"/>
              <a:t> </a:t>
            </a:r>
            <a:r>
              <a:rPr lang="pl-PL" sz="1600" dirty="0"/>
              <a:t>osób.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1684C2D-D326-1763-65B7-59D64AA03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7</a:t>
            </a:fld>
            <a:endParaRPr lang="pl-PL"/>
          </a:p>
        </p:txBody>
      </p:sp>
      <p:pic>
        <p:nvPicPr>
          <p:cNvPr id="9" name="Obraz 8" descr="Obraz zawierający niebo, na wolnym powietrzu, plaża, ziemia&#10;&#10;Opis wygenerowany automatycznie">
            <a:extLst>
              <a:ext uri="{FF2B5EF4-FFF2-40B4-BE49-F238E27FC236}">
                <a16:creationId xmlns:a16="http://schemas.microsoft.com/office/drawing/2014/main" id="{D6F383A4-9E03-33EC-BA0C-8E4A1167D0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3" t="38693" r="438" b="9735"/>
          <a:stretch/>
        </p:blipFill>
        <p:spPr>
          <a:xfrm>
            <a:off x="7722414" y="3293617"/>
            <a:ext cx="4661745" cy="3634460"/>
          </a:xfrm>
          <a:prstGeom prst="rect">
            <a:avLst/>
          </a:prstGeom>
        </p:spPr>
      </p:pic>
      <p:pic>
        <p:nvPicPr>
          <p:cNvPr id="11" name="Obraz 10" descr="Obraz zawierający ubrania, osoba, w pomieszczeniu, krzesło&#10;&#10;Opis wygenerowany automatycznie">
            <a:extLst>
              <a:ext uri="{FF2B5EF4-FFF2-40B4-BE49-F238E27FC236}">
                <a16:creationId xmlns:a16="http://schemas.microsoft.com/office/drawing/2014/main" id="{FB612788-3831-F267-C7DB-3B9D4C91A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t="1462"/>
          <a:stretch/>
        </p:blipFill>
        <p:spPr>
          <a:xfrm>
            <a:off x="7722413" y="9822"/>
            <a:ext cx="4661745" cy="328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52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49A668-8E37-36CF-F298-C07379F52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600" dirty="0"/>
              <a:t>Wizja rozwoju ruchu rowerowego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9819D89-7856-EA6D-6336-1CA4807A1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</a:t>
            </a:r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4ABBECA-7EDD-135E-96BA-E89DEE59C99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pPr algn="ctr"/>
            <a:endParaRPr lang="pl-PL" sz="1600" b="1" dirty="0"/>
          </a:p>
          <a:p>
            <a:pPr algn="ctr"/>
            <a:endParaRPr lang="pl-PL" sz="1600" b="1" dirty="0"/>
          </a:p>
          <a:p>
            <a:pPr algn="ctr"/>
            <a:r>
              <a:rPr lang="pl-PL" sz="1600" b="1" dirty="0"/>
              <a:t>Przestrzeń miejska kształtowana jest dla ludzi, a rower jest naturalnym, bezpiecznym i komfortowym sposobem podróży.</a:t>
            </a:r>
          </a:p>
          <a:p>
            <a:pPr algn="ctr"/>
            <a:endParaRPr lang="pl-PL" sz="1600" b="1" dirty="0"/>
          </a:p>
          <a:p>
            <a:pPr algn="ctr"/>
            <a:r>
              <a:rPr lang="pl-PL" sz="1600" b="1" dirty="0"/>
              <a:t> Kultura aktywnej mobilności zbudowana jest na spójnym systemie infrastruktury pieszej i rowerowej, integracji z publicznym transportem zbiorowym oraz na działaniach edukacyjno-promocyjnych.</a:t>
            </a:r>
          </a:p>
          <a:p>
            <a:pPr algn="ctr"/>
            <a:endParaRPr lang="pl-PL" sz="1600" b="1" dirty="0"/>
          </a:p>
          <a:p>
            <a:endParaRPr lang="pl-PL" sz="1600" dirty="0"/>
          </a:p>
          <a:p>
            <a:pPr algn="ctr"/>
            <a:r>
              <a:rPr lang="pl-PL" sz="1600" b="1" dirty="0"/>
              <a:t>Wzrost ruchu rowerowego z 2,1% do 6% (2030)</a:t>
            </a:r>
          </a:p>
          <a:p>
            <a:pPr algn="ctr"/>
            <a:endParaRPr lang="pl-PL" sz="1600" b="1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781BCDA-4892-5BC6-4F7F-6D0EEB63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8</a:t>
            </a:fld>
            <a:endParaRPr lang="pl-PL"/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0FA39C78-A162-BFB6-B779-5CB00CE5369E}"/>
              </a:ext>
            </a:extLst>
          </p:cNvPr>
          <p:cNvSpPr/>
          <p:nvPr/>
        </p:nvSpPr>
        <p:spPr>
          <a:xfrm>
            <a:off x="158798" y="2091674"/>
            <a:ext cx="6961093" cy="2089708"/>
          </a:xfrm>
          <a:prstGeom prst="roundRect">
            <a:avLst/>
          </a:prstGeom>
          <a:noFill/>
          <a:ln w="57150">
            <a:solidFill>
              <a:srgbClr val="F9B5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7652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E3C132-BFC9-0AEF-F2C5-E9E56F175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600" dirty="0"/>
              <a:t>Cele strategiczne i szczegółowe rozwoju ruchu rowerowego w Gdyni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42C6BC6-C726-84F1-28FD-3616E906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Gdynia, 28.11.2023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C952BBD-F18B-EBDA-CFF4-8DEC8ECE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8956-B2B4-4DB2-AAE7-1DD6A8FAE80A}" type="slidenum">
              <a:rPr lang="pl-PL" smtClean="0"/>
              <a:pPr/>
              <a:t>9</a:t>
            </a:fld>
            <a:endParaRPr lang="pl-PL" dirty="0"/>
          </a:p>
        </p:txBody>
      </p:sp>
      <p:pic>
        <p:nvPicPr>
          <p:cNvPr id="11" name="Symbol zastępczy obrazu 10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817DF1D4-2A06-16DA-797C-6032CE3991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0" r="268" b="4239"/>
          <a:stretch/>
        </p:blipFill>
        <p:spPr>
          <a:xfrm>
            <a:off x="2027398" y="1305822"/>
            <a:ext cx="7973327" cy="49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9050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Gdynia">
      <a:dk1>
        <a:srgbClr val="0B082E"/>
      </a:dk1>
      <a:lt1>
        <a:sysClr val="window" lastClr="FFFFFF"/>
      </a:lt1>
      <a:dk2>
        <a:srgbClr val="0B082E"/>
      </a:dk2>
      <a:lt2>
        <a:srgbClr val="E7E6E6"/>
      </a:lt2>
      <a:accent1>
        <a:srgbClr val="F58322"/>
      </a:accent1>
      <a:accent2>
        <a:srgbClr val="F9B57A"/>
      </a:accent2>
      <a:accent3>
        <a:srgbClr val="A5A5A5"/>
      </a:accent3>
      <a:accent4>
        <a:srgbClr val="FFFFFF"/>
      </a:accent4>
      <a:accent5>
        <a:srgbClr val="0B082E"/>
      </a:accent5>
      <a:accent6>
        <a:srgbClr val="85C0FB"/>
      </a:accent6>
      <a:hlink>
        <a:srgbClr val="0B082E"/>
      </a:hlink>
      <a:folHlink>
        <a:srgbClr val="0B082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12205</TotalTime>
  <Words>813</Words>
  <Application>Microsoft Office PowerPoint</Application>
  <PresentationFormat>Panoramiczny</PresentationFormat>
  <Paragraphs>191</Paragraphs>
  <Slides>28</Slides>
  <Notes>4</Notes>
  <HiddenSlides>1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4" baseType="lpstr">
      <vt:lpstr>Arial</vt:lpstr>
      <vt:lpstr>Calibri</vt:lpstr>
      <vt:lpstr>Century Gothic</vt:lpstr>
      <vt:lpstr>Wingdings</vt:lpstr>
      <vt:lpstr>Motyw pakietu Office</vt:lpstr>
      <vt:lpstr>CorelDRAW</vt:lpstr>
      <vt:lpstr>Prezentacja programu PowerPoint</vt:lpstr>
      <vt:lpstr>Założenia konsultacji</vt:lpstr>
      <vt:lpstr>Obszary realizacji Strategii </vt:lpstr>
      <vt:lpstr>Interesariusze</vt:lpstr>
      <vt:lpstr>Proces opracowania dokumentu</vt:lpstr>
      <vt:lpstr>Proces opracowania dokumentu</vt:lpstr>
      <vt:lpstr>Opinie i propozycje mieszkańców</vt:lpstr>
      <vt:lpstr>Wizja rozwoju ruchu rowerowego</vt:lpstr>
      <vt:lpstr>Cele strategiczne i szczegółowe rozwoju ruchu rowerowego w Gdyni</vt:lpstr>
      <vt:lpstr>Cel 1 Spójny i przyjazny dla użytkowników system tras rowerowych</vt:lpstr>
      <vt:lpstr>Prezentacja programu PowerPoint</vt:lpstr>
      <vt:lpstr>Prezentacja programu PowerPoint</vt:lpstr>
      <vt:lpstr>Prezentacja programu PowerPoint</vt:lpstr>
      <vt:lpstr>Cel 1 Spójny i przyjazny dla użytkowników system tras rowerowych</vt:lpstr>
      <vt:lpstr>Cel 1 Spójny i przyjazny dla użytkowników system tras rowerowych</vt:lpstr>
      <vt:lpstr>Cel 1 Spójny i przyjazny dla użytkowników system tras rowerowych</vt:lpstr>
      <vt:lpstr>Cel 1 Spójny i przyjazny dla użytkowników system tras rowerowych</vt:lpstr>
      <vt:lpstr>Cel 1 Spójny i przyjazny dla użytkowników system tras rowerowych</vt:lpstr>
      <vt:lpstr>Cel 2 Świadomy wybór roweru w podróży</vt:lpstr>
      <vt:lpstr>Cel 2 Świadomy wybór roweru w podróży</vt:lpstr>
      <vt:lpstr>Cel 2 Świadomy wybór roweru w podróży</vt:lpstr>
      <vt:lpstr>Cel 2 Świadomy wybór roweru w podróży</vt:lpstr>
      <vt:lpstr>Cel 3 Rower dostępny dla każdego mieszkańca</vt:lpstr>
      <vt:lpstr>Cel 3 Rower dostępny dla każdego mieszkańca</vt:lpstr>
      <vt:lpstr>Cel 3 Rower dostępny dla każdego mieszkańca</vt:lpstr>
      <vt:lpstr>Cel 4 Efektywny transport towarów rowerami cargo</vt:lpstr>
      <vt:lpstr>Cel 4 Efektywny transport towarów rowerami cargo</vt:lpstr>
      <vt:lpstr>Dziękujemy za uwagę!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Alicja Leibner-Mikolcz</dc:creator>
  <cp:lastModifiedBy>Justyna Suchanek</cp:lastModifiedBy>
  <cp:revision>512</cp:revision>
  <dcterms:created xsi:type="dcterms:W3CDTF">2021-08-23T09:41:52Z</dcterms:created>
  <dcterms:modified xsi:type="dcterms:W3CDTF">2023-11-30T10:29:55Z</dcterms:modified>
</cp:coreProperties>
</file>